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819" r:id="rId3"/>
    <p:sldId id="835" r:id="rId4"/>
    <p:sldId id="266" r:id="rId5"/>
    <p:sldId id="256" r:id="rId6"/>
    <p:sldId id="265" r:id="rId7"/>
    <p:sldId id="273" r:id="rId8"/>
    <p:sldId id="832" r:id="rId9"/>
    <p:sldId id="262" r:id="rId10"/>
    <p:sldId id="829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9DC"/>
    <a:srgbClr val="3B6ABF"/>
    <a:srgbClr val="142440"/>
    <a:srgbClr val="5F5959"/>
    <a:srgbClr val="6C90D2"/>
    <a:srgbClr val="151515"/>
    <a:srgbClr val="544E4E"/>
    <a:srgbClr val="454141"/>
    <a:srgbClr val="4774C5"/>
    <a:srgbClr val="19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2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B4F3F-1584-4EB3-8CE0-3A5380E9E998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65AD-5207-43C5-AA6C-81E8B1083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1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5950-7BBA-4DA5-8440-9603AA657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3A6CA-232F-459A-9818-EB1402923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A8094-12CF-49B0-877F-80ED1E47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018F2-250B-4884-B53E-95F7E6DE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8C1AE-AE4A-47D7-AA22-B75649CD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1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967C-DD06-48F9-9B1D-A39B4635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3079C-4EAE-43D3-B4F4-5609D53C6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145D0-4D6C-4414-98D3-E8CB551B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DF74-6F2D-415F-B127-91AF2F8F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64C9A-6A83-4F8D-BBE2-9AE36D3C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7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60BDBA-7A10-4785-B68E-218107F27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31C0C-1199-4FBF-A7FF-A6EBBC22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87A79-31C4-4242-ACC7-98CCA292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823D-C970-463F-9614-441ED777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A41-0228-48FB-9F03-E6DCDF3F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2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F0DE064-6CB9-45A2-9DB6-D940C75BC9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08163"/>
            <a:ext cx="10116977" cy="504983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27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2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1B45F-EECE-4441-9C6F-2B9898C27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24611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C5B0A4-43D1-4A76-86FA-EC49B558F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69672"/>
            <a:ext cx="12192000" cy="4588329"/>
          </a:xfrm>
          <a:custGeom>
            <a:avLst/>
            <a:gdLst>
              <a:gd name="connsiteX0" fmla="*/ 0 w 12192000"/>
              <a:gd name="connsiteY0" fmla="*/ 0 h 4588329"/>
              <a:gd name="connsiteX1" fmla="*/ 12192000 w 12192000"/>
              <a:gd name="connsiteY1" fmla="*/ 0 h 4588329"/>
              <a:gd name="connsiteX2" fmla="*/ 12192000 w 12192000"/>
              <a:gd name="connsiteY2" fmla="*/ 4588329 h 4588329"/>
              <a:gd name="connsiteX3" fmla="*/ 0 w 12192000"/>
              <a:gd name="connsiteY3" fmla="*/ 4588329 h 458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88329">
                <a:moveTo>
                  <a:pt x="0" y="0"/>
                </a:moveTo>
                <a:lnTo>
                  <a:pt x="12192000" y="0"/>
                </a:lnTo>
                <a:lnTo>
                  <a:pt x="12192000" y="4588329"/>
                </a:lnTo>
                <a:lnTo>
                  <a:pt x="0" y="458832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647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F3B56F7-88AB-428F-A77F-2BE071F77B0A}"/>
              </a:ext>
            </a:extLst>
          </p:cNvPr>
          <p:cNvSpPr/>
          <p:nvPr userDrawn="1"/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0 w 6261319"/>
              <a:gd name="connsiteY0" fmla="*/ 0 h 6858000"/>
              <a:gd name="connsiteX1" fmla="*/ 4609489 w 6261319"/>
              <a:gd name="connsiteY1" fmla="*/ 0 h 6858000"/>
              <a:gd name="connsiteX2" fmla="*/ 4610434 w 6261319"/>
              <a:gd name="connsiteY2" fmla="*/ 673 h 6858000"/>
              <a:gd name="connsiteX3" fmla="*/ 6261319 w 6261319"/>
              <a:gd name="connsiteY3" fmla="*/ 3294089 h 6858000"/>
              <a:gd name="connsiteX4" fmla="*/ 4282547 w 6261319"/>
              <a:gd name="connsiteY4" fmla="*/ 6808994 h 6858000"/>
              <a:gd name="connsiteX5" fmla="*/ 4197317 w 6261319"/>
              <a:gd name="connsiteY5" fmla="*/ 6858000 h 6858000"/>
              <a:gd name="connsiteX6" fmla="*/ 105501 w 6261319"/>
              <a:gd name="connsiteY6" fmla="*/ 6858000 h 6858000"/>
              <a:gd name="connsiteX7" fmla="*/ 20271 w 6261319"/>
              <a:gd name="connsiteY7" fmla="*/ 6808994 h 6858000"/>
              <a:gd name="connsiteX8" fmla="*/ 0 w 6261319"/>
              <a:gd name="connsiteY8" fmla="*/ 6795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1319" h="6858000">
                <a:moveTo>
                  <a:pt x="0" y="0"/>
                </a:moveTo>
                <a:lnTo>
                  <a:pt x="4609489" y="0"/>
                </a:lnTo>
                <a:lnTo>
                  <a:pt x="4610434" y="673"/>
                </a:lnTo>
                <a:cubicBezTo>
                  <a:pt x="5612623" y="750164"/>
                  <a:pt x="6261319" y="1946371"/>
                  <a:pt x="6261319" y="3294089"/>
                </a:cubicBezTo>
                <a:cubicBezTo>
                  <a:pt x="6261319" y="4783672"/>
                  <a:pt x="5468868" y="6088168"/>
                  <a:pt x="4282547" y="6808994"/>
                </a:cubicBezTo>
                <a:lnTo>
                  <a:pt x="4197317" y="6858000"/>
                </a:lnTo>
                <a:lnTo>
                  <a:pt x="105501" y="6858000"/>
                </a:lnTo>
                <a:lnTo>
                  <a:pt x="20271" y="6808994"/>
                </a:lnTo>
                <a:lnTo>
                  <a:pt x="0" y="6795999"/>
                </a:lnTo>
                <a:close/>
              </a:path>
            </a:pathLst>
          </a:custGeom>
          <a:solidFill>
            <a:srgbClr val="212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B03F1E7-EC3D-47CD-9CB1-13901CC974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1750" y="0"/>
            <a:ext cx="5810250" cy="6858000"/>
          </a:xfrm>
          <a:custGeom>
            <a:avLst/>
            <a:gdLst>
              <a:gd name="connsiteX0" fmla="*/ 1622847 w 5810250"/>
              <a:gd name="connsiteY0" fmla="*/ 0 h 6858000"/>
              <a:gd name="connsiteX1" fmla="*/ 5810250 w 5810250"/>
              <a:gd name="connsiteY1" fmla="*/ 0 h 6858000"/>
              <a:gd name="connsiteX2" fmla="*/ 5810250 w 5810250"/>
              <a:gd name="connsiteY2" fmla="*/ 6858000 h 6858000"/>
              <a:gd name="connsiteX3" fmla="*/ 1622847 w 5810250"/>
              <a:gd name="connsiteY3" fmla="*/ 6858000 h 6858000"/>
              <a:gd name="connsiteX4" fmla="*/ 1493289 w 5810250"/>
              <a:gd name="connsiteY4" fmla="*/ 6751180 h 6858000"/>
              <a:gd name="connsiteX5" fmla="*/ 0 w 5810250"/>
              <a:gd name="connsiteY5" fmla="*/ 3429000 h 6858000"/>
              <a:gd name="connsiteX6" fmla="*/ 1493289 w 5810250"/>
              <a:gd name="connsiteY6" fmla="*/ 1068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0250" h="6858000">
                <a:moveTo>
                  <a:pt x="1622847" y="0"/>
                </a:moveTo>
                <a:lnTo>
                  <a:pt x="5810250" y="0"/>
                </a:lnTo>
                <a:lnTo>
                  <a:pt x="5810250" y="6858000"/>
                </a:lnTo>
                <a:lnTo>
                  <a:pt x="1622847" y="6858000"/>
                </a:lnTo>
                <a:lnTo>
                  <a:pt x="1493289" y="6751180"/>
                </a:lnTo>
                <a:cubicBezTo>
                  <a:pt x="581299" y="5961524"/>
                  <a:pt x="0" y="4766486"/>
                  <a:pt x="0" y="3429000"/>
                </a:cubicBezTo>
                <a:cubicBezTo>
                  <a:pt x="0" y="2091515"/>
                  <a:pt x="581299" y="896476"/>
                  <a:pt x="1493289" y="10682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8096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7403D19-295F-4040-844A-CC34F8C31A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900" y="819150"/>
            <a:ext cx="6896100" cy="5219700"/>
          </a:xfrm>
          <a:custGeom>
            <a:avLst/>
            <a:gdLst>
              <a:gd name="connsiteX0" fmla="*/ 1838331 w 6896100"/>
              <a:gd name="connsiteY0" fmla="*/ 2743200 h 5219700"/>
              <a:gd name="connsiteX1" fmla="*/ 6896100 w 6896100"/>
              <a:gd name="connsiteY1" fmla="*/ 2743200 h 5219700"/>
              <a:gd name="connsiteX2" fmla="*/ 6896100 w 6896100"/>
              <a:gd name="connsiteY2" fmla="*/ 5219700 h 5219700"/>
              <a:gd name="connsiteX3" fmla="*/ 0 w 6896100"/>
              <a:gd name="connsiteY3" fmla="*/ 5219700 h 5219700"/>
              <a:gd name="connsiteX4" fmla="*/ 4543431 w 6896100"/>
              <a:gd name="connsiteY4" fmla="*/ 0 h 5219700"/>
              <a:gd name="connsiteX5" fmla="*/ 6896100 w 6896100"/>
              <a:gd name="connsiteY5" fmla="*/ 0 h 5219700"/>
              <a:gd name="connsiteX6" fmla="*/ 6896100 w 6896100"/>
              <a:gd name="connsiteY6" fmla="*/ 2476500 h 5219700"/>
              <a:gd name="connsiteX7" fmla="*/ 2705100 w 6896100"/>
              <a:gd name="connsiteY7" fmla="*/ 247650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6100" h="5219700">
                <a:moveTo>
                  <a:pt x="1838331" y="2743200"/>
                </a:moveTo>
                <a:lnTo>
                  <a:pt x="6896100" y="2743200"/>
                </a:lnTo>
                <a:lnTo>
                  <a:pt x="6896100" y="5219700"/>
                </a:lnTo>
                <a:lnTo>
                  <a:pt x="0" y="5219700"/>
                </a:lnTo>
                <a:close/>
                <a:moveTo>
                  <a:pt x="4543431" y="0"/>
                </a:moveTo>
                <a:lnTo>
                  <a:pt x="6896100" y="0"/>
                </a:lnTo>
                <a:lnTo>
                  <a:pt x="6896100" y="2476500"/>
                </a:lnTo>
                <a:lnTo>
                  <a:pt x="2705100" y="24765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2ED57E-4720-4A1F-84E2-80F1513118CF}"/>
              </a:ext>
            </a:extLst>
          </p:cNvPr>
          <p:cNvCxnSpPr/>
          <p:nvPr userDrawn="1"/>
        </p:nvCxnSpPr>
        <p:spPr>
          <a:xfrm flipH="1">
            <a:off x="9713626" y="674557"/>
            <a:ext cx="2478374" cy="0"/>
          </a:xfrm>
          <a:prstGeom prst="line">
            <a:avLst/>
          </a:prstGeom>
          <a:ln w="76200">
            <a:solidFill>
              <a:srgbClr val="212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96F80-B7EE-4A5B-8EE1-D54DB6BB0E52}"/>
              </a:ext>
            </a:extLst>
          </p:cNvPr>
          <p:cNvCxnSpPr>
            <a:cxnSpLocks/>
          </p:cNvCxnSpPr>
          <p:nvPr userDrawn="1"/>
        </p:nvCxnSpPr>
        <p:spPr>
          <a:xfrm flipH="1">
            <a:off x="7813981" y="657411"/>
            <a:ext cx="1931701" cy="2611568"/>
          </a:xfrm>
          <a:prstGeom prst="line">
            <a:avLst/>
          </a:prstGeom>
          <a:ln w="76200">
            <a:solidFill>
              <a:srgbClr val="212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8BE0C8-1FFC-4705-9F5D-8DDA3D2FF4B0}"/>
              </a:ext>
            </a:extLst>
          </p:cNvPr>
          <p:cNvCxnSpPr>
            <a:cxnSpLocks/>
          </p:cNvCxnSpPr>
          <p:nvPr userDrawn="1"/>
        </p:nvCxnSpPr>
        <p:spPr>
          <a:xfrm flipH="1">
            <a:off x="7134225" y="3254691"/>
            <a:ext cx="709115" cy="0"/>
          </a:xfrm>
          <a:prstGeom prst="line">
            <a:avLst/>
          </a:prstGeom>
          <a:ln w="76200">
            <a:solidFill>
              <a:srgbClr val="212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1BFAE-F145-482F-ADB3-48B2EEE198C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31883" y="3240404"/>
            <a:ext cx="1933126" cy="2613492"/>
          </a:xfrm>
          <a:prstGeom prst="line">
            <a:avLst/>
          </a:prstGeom>
          <a:ln w="76200">
            <a:solidFill>
              <a:srgbClr val="212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AD289D1-3045-4D93-9B75-9281510396CB}"/>
              </a:ext>
            </a:extLst>
          </p:cNvPr>
          <p:cNvSpPr/>
          <p:nvPr userDrawn="1"/>
        </p:nvSpPr>
        <p:spPr>
          <a:xfrm>
            <a:off x="5092894" y="5853896"/>
            <a:ext cx="146132" cy="146132"/>
          </a:xfrm>
          <a:prstGeom prst="ellipse">
            <a:avLst/>
          </a:prstGeom>
          <a:solidFill>
            <a:schemeClr val="bg1"/>
          </a:solidFill>
          <a:ln w="76200">
            <a:solidFill>
              <a:srgbClr val="212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7308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02E312-1D63-4CBF-8BE9-D6FB3F166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033486"/>
          </a:xfrm>
          <a:custGeom>
            <a:avLst/>
            <a:gdLst>
              <a:gd name="connsiteX0" fmla="*/ 0 w 12192000"/>
              <a:gd name="connsiteY0" fmla="*/ 0 h 3033486"/>
              <a:gd name="connsiteX1" fmla="*/ 12192000 w 12192000"/>
              <a:gd name="connsiteY1" fmla="*/ 0 h 3033486"/>
              <a:gd name="connsiteX2" fmla="*/ 12192000 w 12192000"/>
              <a:gd name="connsiteY2" fmla="*/ 3033486 h 3033486"/>
              <a:gd name="connsiteX3" fmla="*/ 0 w 12192000"/>
              <a:gd name="connsiteY3" fmla="*/ 3033486 h 30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33486">
                <a:moveTo>
                  <a:pt x="0" y="0"/>
                </a:moveTo>
                <a:lnTo>
                  <a:pt x="12192000" y="0"/>
                </a:lnTo>
                <a:lnTo>
                  <a:pt x="12192000" y="3033486"/>
                </a:lnTo>
                <a:lnTo>
                  <a:pt x="0" y="303348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5604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AFF36C-C8AB-4226-B66C-AFA5B078F2FD}"/>
              </a:ext>
            </a:extLst>
          </p:cNvPr>
          <p:cNvSpPr/>
          <p:nvPr userDrawn="1"/>
        </p:nvSpPr>
        <p:spPr>
          <a:xfrm>
            <a:off x="9356271" y="0"/>
            <a:ext cx="2835729" cy="6858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40A48C-7B99-4622-8DEF-CAA6D5D84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1400" y="710293"/>
            <a:ext cx="3765095" cy="5437415"/>
          </a:xfrm>
          <a:custGeom>
            <a:avLst/>
            <a:gdLst>
              <a:gd name="connsiteX0" fmla="*/ 238029 w 3765095"/>
              <a:gd name="connsiteY0" fmla="*/ 0 h 5437415"/>
              <a:gd name="connsiteX1" fmla="*/ 3527066 w 3765095"/>
              <a:gd name="connsiteY1" fmla="*/ 0 h 5437415"/>
              <a:gd name="connsiteX2" fmla="*/ 3765095 w 3765095"/>
              <a:gd name="connsiteY2" fmla="*/ 238029 h 5437415"/>
              <a:gd name="connsiteX3" fmla="*/ 3765095 w 3765095"/>
              <a:gd name="connsiteY3" fmla="*/ 5199386 h 5437415"/>
              <a:gd name="connsiteX4" fmla="*/ 3527066 w 3765095"/>
              <a:gd name="connsiteY4" fmla="*/ 5437415 h 5437415"/>
              <a:gd name="connsiteX5" fmla="*/ 238029 w 3765095"/>
              <a:gd name="connsiteY5" fmla="*/ 5437415 h 5437415"/>
              <a:gd name="connsiteX6" fmla="*/ 0 w 3765095"/>
              <a:gd name="connsiteY6" fmla="*/ 5199386 h 5437415"/>
              <a:gd name="connsiteX7" fmla="*/ 0 w 3765095"/>
              <a:gd name="connsiteY7" fmla="*/ 238029 h 5437415"/>
              <a:gd name="connsiteX8" fmla="*/ 238029 w 3765095"/>
              <a:gd name="connsiteY8" fmla="*/ 0 h 543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5095" h="5437415">
                <a:moveTo>
                  <a:pt x="238029" y="0"/>
                </a:moveTo>
                <a:lnTo>
                  <a:pt x="3527066" y="0"/>
                </a:lnTo>
                <a:cubicBezTo>
                  <a:pt x="3658526" y="0"/>
                  <a:pt x="3765095" y="106569"/>
                  <a:pt x="3765095" y="238029"/>
                </a:cubicBezTo>
                <a:lnTo>
                  <a:pt x="3765095" y="5199386"/>
                </a:lnTo>
                <a:cubicBezTo>
                  <a:pt x="3765095" y="5330846"/>
                  <a:pt x="3658526" y="5437415"/>
                  <a:pt x="3527066" y="5437415"/>
                </a:cubicBezTo>
                <a:lnTo>
                  <a:pt x="238029" y="5437415"/>
                </a:lnTo>
                <a:cubicBezTo>
                  <a:pt x="106569" y="5437415"/>
                  <a:pt x="0" y="5330846"/>
                  <a:pt x="0" y="5199386"/>
                </a:cubicBezTo>
                <a:lnTo>
                  <a:pt x="0" y="238029"/>
                </a:lnTo>
                <a:cubicBezTo>
                  <a:pt x="0" y="106569"/>
                  <a:pt x="106569" y="0"/>
                  <a:pt x="23802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A31A70-7A9C-4B77-A683-CB5919964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481" y="4557210"/>
            <a:ext cx="2226889" cy="1477537"/>
          </a:xfrm>
          <a:custGeom>
            <a:avLst/>
            <a:gdLst>
              <a:gd name="connsiteX0" fmla="*/ 164612 w 2226889"/>
              <a:gd name="connsiteY0" fmla="*/ 0 h 1477537"/>
              <a:gd name="connsiteX1" fmla="*/ 2062277 w 2226889"/>
              <a:gd name="connsiteY1" fmla="*/ 0 h 1477537"/>
              <a:gd name="connsiteX2" fmla="*/ 2226889 w 2226889"/>
              <a:gd name="connsiteY2" fmla="*/ 164612 h 1477537"/>
              <a:gd name="connsiteX3" fmla="*/ 2226889 w 2226889"/>
              <a:gd name="connsiteY3" fmla="*/ 1312925 h 1477537"/>
              <a:gd name="connsiteX4" fmla="*/ 2062277 w 2226889"/>
              <a:gd name="connsiteY4" fmla="*/ 1477537 h 1477537"/>
              <a:gd name="connsiteX5" fmla="*/ 164612 w 2226889"/>
              <a:gd name="connsiteY5" fmla="*/ 1477537 h 1477537"/>
              <a:gd name="connsiteX6" fmla="*/ 0 w 2226889"/>
              <a:gd name="connsiteY6" fmla="*/ 1312925 h 1477537"/>
              <a:gd name="connsiteX7" fmla="*/ 0 w 2226889"/>
              <a:gd name="connsiteY7" fmla="*/ 164612 h 1477537"/>
              <a:gd name="connsiteX8" fmla="*/ 164612 w 2226889"/>
              <a:gd name="connsiteY8" fmla="*/ 0 h 14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889" h="1477537">
                <a:moveTo>
                  <a:pt x="164612" y="0"/>
                </a:moveTo>
                <a:lnTo>
                  <a:pt x="2062277" y="0"/>
                </a:lnTo>
                <a:cubicBezTo>
                  <a:pt x="2153190" y="0"/>
                  <a:pt x="2226889" y="73699"/>
                  <a:pt x="2226889" y="164612"/>
                </a:cubicBezTo>
                <a:lnTo>
                  <a:pt x="2226889" y="1312925"/>
                </a:lnTo>
                <a:cubicBezTo>
                  <a:pt x="2226889" y="1403838"/>
                  <a:pt x="2153190" y="1477537"/>
                  <a:pt x="2062277" y="1477537"/>
                </a:cubicBezTo>
                <a:lnTo>
                  <a:pt x="164612" y="1477537"/>
                </a:lnTo>
                <a:cubicBezTo>
                  <a:pt x="73699" y="1477537"/>
                  <a:pt x="0" y="1403838"/>
                  <a:pt x="0" y="1312925"/>
                </a:cubicBezTo>
                <a:lnTo>
                  <a:pt x="0" y="164612"/>
                </a:lnTo>
                <a:cubicBezTo>
                  <a:pt x="0" y="73699"/>
                  <a:pt x="73699" y="0"/>
                  <a:pt x="16461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35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678B-6C54-4B23-B385-EE98A127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499D7-FCF8-48B2-9A90-24E4529CE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75748-0BC4-469B-8EF7-E44778D8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F29F-CF0E-4E5C-8414-4874642B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D36BB-5A4C-45D6-ACE8-E01113B1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48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0F49EC-4855-472E-A4A6-747BB0D142FE}"/>
              </a:ext>
            </a:extLst>
          </p:cNvPr>
          <p:cNvSpPr/>
          <p:nvPr userDrawn="1"/>
        </p:nvSpPr>
        <p:spPr>
          <a:xfrm>
            <a:off x="7600950" y="2942272"/>
            <a:ext cx="4591051" cy="1874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5375EBA-243F-4CE6-9270-9FB00EBDE522}"/>
              </a:ext>
            </a:extLst>
          </p:cNvPr>
          <p:cNvSpPr/>
          <p:nvPr userDrawn="1"/>
        </p:nvSpPr>
        <p:spPr>
          <a:xfrm>
            <a:off x="3418740" y="2942272"/>
            <a:ext cx="4414620" cy="187400"/>
          </a:xfrm>
          <a:prstGeom prst="parallelogram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BE87FB-EBB8-4CB4-BE36-E3D6BB190F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5958" y="1"/>
            <a:ext cx="8616042" cy="2988129"/>
          </a:xfrm>
          <a:custGeom>
            <a:avLst/>
            <a:gdLst>
              <a:gd name="connsiteX0" fmla="*/ 0 w 8616042"/>
              <a:gd name="connsiteY0" fmla="*/ 0 h 2988129"/>
              <a:gd name="connsiteX1" fmla="*/ 8616042 w 8616042"/>
              <a:gd name="connsiteY1" fmla="*/ 0 h 2988129"/>
              <a:gd name="connsiteX2" fmla="*/ 8616042 w 8616042"/>
              <a:gd name="connsiteY2" fmla="*/ 2988129 h 2988129"/>
              <a:gd name="connsiteX3" fmla="*/ 0 w 8616042"/>
              <a:gd name="connsiteY3" fmla="*/ 2988129 h 298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6042" h="2988129">
                <a:moveTo>
                  <a:pt x="0" y="0"/>
                </a:moveTo>
                <a:lnTo>
                  <a:pt x="8616042" y="0"/>
                </a:lnTo>
                <a:lnTo>
                  <a:pt x="8616042" y="2988129"/>
                </a:lnTo>
                <a:lnTo>
                  <a:pt x="0" y="298812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61B80F-4564-4B4B-AD1F-1EFE1988E8BC}"/>
              </a:ext>
            </a:extLst>
          </p:cNvPr>
          <p:cNvSpPr/>
          <p:nvPr userDrawn="1"/>
        </p:nvSpPr>
        <p:spPr>
          <a:xfrm>
            <a:off x="0" y="0"/>
            <a:ext cx="3575958" cy="6858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60339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1F7A29-F92E-4C0D-9E89-03747B3F9C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4EAD089-E9D0-42ED-80E2-BD58D6EE1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3145" y="1061358"/>
            <a:ext cx="3265713" cy="3265714"/>
          </a:xfrm>
          <a:custGeom>
            <a:avLst/>
            <a:gdLst>
              <a:gd name="connsiteX0" fmla="*/ 1632856 w 3265713"/>
              <a:gd name="connsiteY0" fmla="*/ 0 h 3265714"/>
              <a:gd name="connsiteX1" fmla="*/ 3265713 w 3265713"/>
              <a:gd name="connsiteY1" fmla="*/ 1632857 h 3265714"/>
              <a:gd name="connsiteX2" fmla="*/ 1632856 w 3265713"/>
              <a:gd name="connsiteY2" fmla="*/ 3265714 h 3265714"/>
              <a:gd name="connsiteX3" fmla="*/ 0 w 3265713"/>
              <a:gd name="connsiteY3" fmla="*/ 1632857 h 3265714"/>
              <a:gd name="connsiteX4" fmla="*/ 1632856 w 3265713"/>
              <a:gd name="connsiteY4" fmla="*/ 0 h 326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713" h="3265714">
                <a:moveTo>
                  <a:pt x="1632856" y="0"/>
                </a:moveTo>
                <a:cubicBezTo>
                  <a:pt x="2534658" y="0"/>
                  <a:pt x="3265713" y="731055"/>
                  <a:pt x="3265713" y="1632857"/>
                </a:cubicBezTo>
                <a:cubicBezTo>
                  <a:pt x="3265713" y="2534659"/>
                  <a:pt x="2534658" y="3265714"/>
                  <a:pt x="1632856" y="3265714"/>
                </a:cubicBezTo>
                <a:cubicBezTo>
                  <a:pt x="731054" y="3265714"/>
                  <a:pt x="0" y="2534659"/>
                  <a:pt x="0" y="1632857"/>
                </a:cubicBezTo>
                <a:cubicBezTo>
                  <a:pt x="0" y="731055"/>
                  <a:pt x="731054" y="0"/>
                  <a:pt x="163285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17147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5FA01567-170A-4BD9-B0D2-1AAB586B8209}"/>
              </a:ext>
            </a:extLst>
          </p:cNvPr>
          <p:cNvSpPr/>
          <p:nvPr userDrawn="1"/>
        </p:nvSpPr>
        <p:spPr>
          <a:xfrm flipV="1">
            <a:off x="950753" y="4863826"/>
            <a:ext cx="2318655" cy="995088"/>
          </a:xfrm>
          <a:prstGeom prst="round2SameRect">
            <a:avLst>
              <a:gd name="adj1" fmla="val 8772"/>
              <a:gd name="adj2" fmla="val 0"/>
            </a:avLst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F8E3F8E-2F07-40C4-82F5-9A7157156EF7}"/>
              </a:ext>
            </a:extLst>
          </p:cNvPr>
          <p:cNvSpPr/>
          <p:nvPr userDrawn="1"/>
        </p:nvSpPr>
        <p:spPr>
          <a:xfrm flipV="1">
            <a:off x="3624070" y="4863826"/>
            <a:ext cx="2318654" cy="995088"/>
          </a:xfrm>
          <a:prstGeom prst="round2SameRect">
            <a:avLst>
              <a:gd name="adj1" fmla="val 8772"/>
              <a:gd name="adj2" fmla="val 0"/>
            </a:avLst>
          </a:prstGeom>
          <a:solidFill>
            <a:srgbClr val="F1F1F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9ABD79F9-2479-41DB-BC87-B8DE8DCB8F28}"/>
              </a:ext>
            </a:extLst>
          </p:cNvPr>
          <p:cNvSpPr/>
          <p:nvPr userDrawn="1"/>
        </p:nvSpPr>
        <p:spPr>
          <a:xfrm flipV="1">
            <a:off x="6297389" y="4863826"/>
            <a:ext cx="2318655" cy="995088"/>
          </a:xfrm>
          <a:prstGeom prst="round2SameRect">
            <a:avLst>
              <a:gd name="adj1" fmla="val 8772"/>
              <a:gd name="adj2" fmla="val 0"/>
            </a:avLst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A6E6DC5-E86D-42CD-8875-EDE07DE87C0A}"/>
              </a:ext>
            </a:extLst>
          </p:cNvPr>
          <p:cNvSpPr/>
          <p:nvPr userDrawn="1"/>
        </p:nvSpPr>
        <p:spPr>
          <a:xfrm flipV="1">
            <a:off x="8970707" y="4863826"/>
            <a:ext cx="2318656" cy="995088"/>
          </a:xfrm>
          <a:prstGeom prst="round2SameRect">
            <a:avLst>
              <a:gd name="adj1" fmla="val 8772"/>
              <a:gd name="adj2" fmla="val 0"/>
            </a:avLst>
          </a:prstGeom>
          <a:solidFill>
            <a:srgbClr val="F1F1F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819FFC0-4CB2-434B-A02C-A743E49DD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70708" y="2253343"/>
            <a:ext cx="2318655" cy="2677886"/>
          </a:xfrm>
          <a:custGeom>
            <a:avLst/>
            <a:gdLst>
              <a:gd name="connsiteX0" fmla="*/ 203392 w 2318655"/>
              <a:gd name="connsiteY0" fmla="*/ 0 h 2677886"/>
              <a:gd name="connsiteX1" fmla="*/ 2115263 w 2318655"/>
              <a:gd name="connsiteY1" fmla="*/ 0 h 2677886"/>
              <a:gd name="connsiteX2" fmla="*/ 2318655 w 2318655"/>
              <a:gd name="connsiteY2" fmla="*/ 203392 h 2677886"/>
              <a:gd name="connsiteX3" fmla="*/ 2318655 w 2318655"/>
              <a:gd name="connsiteY3" fmla="*/ 2677886 h 2677886"/>
              <a:gd name="connsiteX4" fmla="*/ 0 w 2318655"/>
              <a:gd name="connsiteY4" fmla="*/ 2677886 h 2677886"/>
              <a:gd name="connsiteX5" fmla="*/ 0 w 2318655"/>
              <a:gd name="connsiteY5" fmla="*/ 203392 h 2677886"/>
              <a:gd name="connsiteX6" fmla="*/ 203392 w 2318655"/>
              <a:gd name="connsiteY6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55" h="2677886">
                <a:moveTo>
                  <a:pt x="203392" y="0"/>
                </a:moveTo>
                <a:lnTo>
                  <a:pt x="2115263" y="0"/>
                </a:lnTo>
                <a:cubicBezTo>
                  <a:pt x="2227593" y="0"/>
                  <a:pt x="2318655" y="91062"/>
                  <a:pt x="2318655" y="203392"/>
                </a:cubicBezTo>
                <a:lnTo>
                  <a:pt x="2318655" y="2677886"/>
                </a:lnTo>
                <a:lnTo>
                  <a:pt x="0" y="2677886"/>
                </a:lnTo>
                <a:lnTo>
                  <a:pt x="0" y="203392"/>
                </a:lnTo>
                <a:cubicBezTo>
                  <a:pt x="0" y="91062"/>
                  <a:pt x="91062" y="0"/>
                  <a:pt x="2033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2CA91C-4B4E-43B9-AF32-93BC79D66B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7390" y="2253343"/>
            <a:ext cx="2318655" cy="2677886"/>
          </a:xfrm>
          <a:custGeom>
            <a:avLst/>
            <a:gdLst>
              <a:gd name="connsiteX0" fmla="*/ 203392 w 2318655"/>
              <a:gd name="connsiteY0" fmla="*/ 0 h 2677886"/>
              <a:gd name="connsiteX1" fmla="*/ 2115263 w 2318655"/>
              <a:gd name="connsiteY1" fmla="*/ 0 h 2677886"/>
              <a:gd name="connsiteX2" fmla="*/ 2318655 w 2318655"/>
              <a:gd name="connsiteY2" fmla="*/ 203392 h 2677886"/>
              <a:gd name="connsiteX3" fmla="*/ 2318655 w 2318655"/>
              <a:gd name="connsiteY3" fmla="*/ 2677886 h 2677886"/>
              <a:gd name="connsiteX4" fmla="*/ 0 w 2318655"/>
              <a:gd name="connsiteY4" fmla="*/ 2677886 h 2677886"/>
              <a:gd name="connsiteX5" fmla="*/ 0 w 2318655"/>
              <a:gd name="connsiteY5" fmla="*/ 203392 h 2677886"/>
              <a:gd name="connsiteX6" fmla="*/ 203392 w 2318655"/>
              <a:gd name="connsiteY6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55" h="2677886">
                <a:moveTo>
                  <a:pt x="203392" y="0"/>
                </a:moveTo>
                <a:lnTo>
                  <a:pt x="2115263" y="0"/>
                </a:lnTo>
                <a:cubicBezTo>
                  <a:pt x="2227593" y="0"/>
                  <a:pt x="2318655" y="91062"/>
                  <a:pt x="2318655" y="203392"/>
                </a:cubicBezTo>
                <a:lnTo>
                  <a:pt x="2318655" y="2677886"/>
                </a:lnTo>
                <a:lnTo>
                  <a:pt x="0" y="2677886"/>
                </a:lnTo>
                <a:lnTo>
                  <a:pt x="0" y="203392"/>
                </a:lnTo>
                <a:cubicBezTo>
                  <a:pt x="0" y="91062"/>
                  <a:pt x="91062" y="0"/>
                  <a:pt x="2033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E06BBA3-B184-413D-A5D7-01EBFCA0D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24072" y="2253343"/>
            <a:ext cx="2318655" cy="2677886"/>
          </a:xfrm>
          <a:custGeom>
            <a:avLst/>
            <a:gdLst>
              <a:gd name="connsiteX0" fmla="*/ 203392 w 2318655"/>
              <a:gd name="connsiteY0" fmla="*/ 0 h 2677886"/>
              <a:gd name="connsiteX1" fmla="*/ 2115264 w 2318655"/>
              <a:gd name="connsiteY1" fmla="*/ 0 h 2677886"/>
              <a:gd name="connsiteX2" fmla="*/ 2318655 w 2318655"/>
              <a:gd name="connsiteY2" fmla="*/ 203392 h 2677886"/>
              <a:gd name="connsiteX3" fmla="*/ 2318655 w 2318655"/>
              <a:gd name="connsiteY3" fmla="*/ 2677886 h 2677886"/>
              <a:gd name="connsiteX4" fmla="*/ 0 w 2318655"/>
              <a:gd name="connsiteY4" fmla="*/ 2677886 h 2677886"/>
              <a:gd name="connsiteX5" fmla="*/ 0 w 2318655"/>
              <a:gd name="connsiteY5" fmla="*/ 203392 h 2677886"/>
              <a:gd name="connsiteX6" fmla="*/ 203392 w 2318655"/>
              <a:gd name="connsiteY6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55" h="2677886">
                <a:moveTo>
                  <a:pt x="203392" y="0"/>
                </a:moveTo>
                <a:lnTo>
                  <a:pt x="2115264" y="0"/>
                </a:lnTo>
                <a:cubicBezTo>
                  <a:pt x="2227594" y="0"/>
                  <a:pt x="2318655" y="91062"/>
                  <a:pt x="2318655" y="203392"/>
                </a:cubicBezTo>
                <a:lnTo>
                  <a:pt x="2318655" y="2677886"/>
                </a:lnTo>
                <a:lnTo>
                  <a:pt x="0" y="2677886"/>
                </a:lnTo>
                <a:lnTo>
                  <a:pt x="0" y="203392"/>
                </a:lnTo>
                <a:cubicBezTo>
                  <a:pt x="0" y="91062"/>
                  <a:pt x="91062" y="0"/>
                  <a:pt x="2033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7DE14EF-1873-4FAB-BE0B-E70BDAA166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0754" y="2253343"/>
            <a:ext cx="2318655" cy="2677886"/>
          </a:xfrm>
          <a:custGeom>
            <a:avLst/>
            <a:gdLst>
              <a:gd name="connsiteX0" fmla="*/ 203392 w 2318655"/>
              <a:gd name="connsiteY0" fmla="*/ 0 h 2677886"/>
              <a:gd name="connsiteX1" fmla="*/ 2115263 w 2318655"/>
              <a:gd name="connsiteY1" fmla="*/ 0 h 2677886"/>
              <a:gd name="connsiteX2" fmla="*/ 2318655 w 2318655"/>
              <a:gd name="connsiteY2" fmla="*/ 203392 h 2677886"/>
              <a:gd name="connsiteX3" fmla="*/ 2318655 w 2318655"/>
              <a:gd name="connsiteY3" fmla="*/ 2677886 h 2677886"/>
              <a:gd name="connsiteX4" fmla="*/ 0 w 2318655"/>
              <a:gd name="connsiteY4" fmla="*/ 2677886 h 2677886"/>
              <a:gd name="connsiteX5" fmla="*/ 0 w 2318655"/>
              <a:gd name="connsiteY5" fmla="*/ 203392 h 2677886"/>
              <a:gd name="connsiteX6" fmla="*/ 203392 w 2318655"/>
              <a:gd name="connsiteY6" fmla="*/ 0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8655" h="2677886">
                <a:moveTo>
                  <a:pt x="203392" y="0"/>
                </a:moveTo>
                <a:lnTo>
                  <a:pt x="2115263" y="0"/>
                </a:lnTo>
                <a:cubicBezTo>
                  <a:pt x="2227593" y="0"/>
                  <a:pt x="2318655" y="91062"/>
                  <a:pt x="2318655" y="203392"/>
                </a:cubicBezTo>
                <a:lnTo>
                  <a:pt x="2318655" y="2677886"/>
                </a:lnTo>
                <a:lnTo>
                  <a:pt x="0" y="2677886"/>
                </a:lnTo>
                <a:lnTo>
                  <a:pt x="0" y="203392"/>
                </a:lnTo>
                <a:cubicBezTo>
                  <a:pt x="0" y="91062"/>
                  <a:pt x="91062" y="0"/>
                  <a:pt x="2033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69071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B56082-1279-49FE-8489-C4A91888A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9621" y="2025679"/>
            <a:ext cx="2053370" cy="2053370"/>
          </a:xfrm>
          <a:custGeom>
            <a:avLst/>
            <a:gdLst>
              <a:gd name="connsiteX0" fmla="*/ 1026685 w 2053370"/>
              <a:gd name="connsiteY0" fmla="*/ 0 h 2053370"/>
              <a:gd name="connsiteX1" fmla="*/ 2053370 w 2053370"/>
              <a:gd name="connsiteY1" fmla="*/ 1026685 h 2053370"/>
              <a:gd name="connsiteX2" fmla="*/ 1026685 w 2053370"/>
              <a:gd name="connsiteY2" fmla="*/ 2053370 h 2053370"/>
              <a:gd name="connsiteX3" fmla="*/ 0 w 2053370"/>
              <a:gd name="connsiteY3" fmla="*/ 1026685 h 2053370"/>
              <a:gd name="connsiteX4" fmla="*/ 1026685 w 2053370"/>
              <a:gd name="connsiteY4" fmla="*/ 0 h 205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370" h="2053370">
                <a:moveTo>
                  <a:pt x="1026685" y="0"/>
                </a:moveTo>
                <a:cubicBezTo>
                  <a:pt x="1593707" y="0"/>
                  <a:pt x="2053370" y="459663"/>
                  <a:pt x="2053370" y="1026685"/>
                </a:cubicBezTo>
                <a:cubicBezTo>
                  <a:pt x="2053370" y="1593707"/>
                  <a:pt x="1593707" y="2053370"/>
                  <a:pt x="1026685" y="2053370"/>
                </a:cubicBezTo>
                <a:cubicBezTo>
                  <a:pt x="459663" y="2053370"/>
                  <a:pt x="0" y="1593707"/>
                  <a:pt x="0" y="1026685"/>
                </a:cubicBezTo>
                <a:cubicBezTo>
                  <a:pt x="0" y="459663"/>
                  <a:pt x="459663" y="0"/>
                  <a:pt x="102668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E78D70-5A4E-4269-A579-8A2866D1E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5314" y="1047408"/>
            <a:ext cx="2053370" cy="2053370"/>
          </a:xfrm>
          <a:custGeom>
            <a:avLst/>
            <a:gdLst>
              <a:gd name="connsiteX0" fmla="*/ 1026685 w 2053370"/>
              <a:gd name="connsiteY0" fmla="*/ 0 h 2053370"/>
              <a:gd name="connsiteX1" fmla="*/ 2053370 w 2053370"/>
              <a:gd name="connsiteY1" fmla="*/ 1026685 h 2053370"/>
              <a:gd name="connsiteX2" fmla="*/ 1026685 w 2053370"/>
              <a:gd name="connsiteY2" fmla="*/ 2053370 h 2053370"/>
              <a:gd name="connsiteX3" fmla="*/ 0 w 2053370"/>
              <a:gd name="connsiteY3" fmla="*/ 1026685 h 2053370"/>
              <a:gd name="connsiteX4" fmla="*/ 1026685 w 2053370"/>
              <a:gd name="connsiteY4" fmla="*/ 0 h 205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3370" h="2053370">
                <a:moveTo>
                  <a:pt x="1026685" y="0"/>
                </a:moveTo>
                <a:cubicBezTo>
                  <a:pt x="1593707" y="0"/>
                  <a:pt x="2053370" y="459663"/>
                  <a:pt x="2053370" y="1026685"/>
                </a:cubicBezTo>
                <a:cubicBezTo>
                  <a:pt x="2053370" y="1593707"/>
                  <a:pt x="1593707" y="2053370"/>
                  <a:pt x="1026685" y="2053370"/>
                </a:cubicBezTo>
                <a:cubicBezTo>
                  <a:pt x="459663" y="2053370"/>
                  <a:pt x="0" y="1593707"/>
                  <a:pt x="0" y="1026685"/>
                </a:cubicBezTo>
                <a:cubicBezTo>
                  <a:pt x="0" y="459663"/>
                  <a:pt x="459663" y="0"/>
                  <a:pt x="102668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72B132-83DD-4E6B-AA9A-C46DE77F1435}"/>
              </a:ext>
            </a:extLst>
          </p:cNvPr>
          <p:cNvSpPr/>
          <p:nvPr userDrawn="1"/>
        </p:nvSpPr>
        <p:spPr>
          <a:xfrm flipH="1">
            <a:off x="4000288" y="912383"/>
            <a:ext cx="2323422" cy="2323420"/>
          </a:xfrm>
          <a:prstGeom prst="ellipse">
            <a:avLst/>
          </a:prstGeom>
          <a:noFill/>
          <a:ln w="38100">
            <a:gradFill>
              <a:gsLst>
                <a:gs pos="46000">
                  <a:srgbClr val="212D94"/>
                </a:gs>
                <a:gs pos="100000">
                  <a:srgbClr val="212D94">
                    <a:alpha val="2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705B87-9DDD-45A0-8A64-CBF51BAAB5D3}"/>
              </a:ext>
            </a:extLst>
          </p:cNvPr>
          <p:cNvSpPr/>
          <p:nvPr userDrawn="1"/>
        </p:nvSpPr>
        <p:spPr>
          <a:xfrm flipH="1">
            <a:off x="834595" y="1890654"/>
            <a:ext cx="2323422" cy="2323420"/>
          </a:xfrm>
          <a:prstGeom prst="ellipse">
            <a:avLst/>
          </a:prstGeom>
          <a:noFill/>
          <a:ln w="38100">
            <a:gradFill>
              <a:gsLst>
                <a:gs pos="46000">
                  <a:srgbClr val="212D94"/>
                </a:gs>
                <a:gs pos="100000">
                  <a:srgbClr val="212D94">
                    <a:alpha val="2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DE0F2-19FF-4023-9C01-D777BE74E702}"/>
              </a:ext>
            </a:extLst>
          </p:cNvPr>
          <p:cNvSpPr/>
          <p:nvPr userDrawn="1"/>
        </p:nvSpPr>
        <p:spPr>
          <a:xfrm>
            <a:off x="6939499" y="0"/>
            <a:ext cx="5252501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7593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FF6B99C-EAE6-4349-BD82-4B98CCBD73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02318" y="0"/>
            <a:ext cx="6789683" cy="6858000"/>
          </a:xfrm>
          <a:custGeom>
            <a:avLst/>
            <a:gdLst>
              <a:gd name="connsiteX0" fmla="*/ 1332186 w 6789683"/>
              <a:gd name="connsiteY0" fmla="*/ 0 h 6858000"/>
              <a:gd name="connsiteX1" fmla="*/ 2984938 w 6789683"/>
              <a:gd name="connsiteY1" fmla="*/ 0 h 6858000"/>
              <a:gd name="connsiteX2" fmla="*/ 5328745 w 6789683"/>
              <a:gd name="connsiteY2" fmla="*/ 0 h 6858000"/>
              <a:gd name="connsiteX3" fmla="*/ 6789683 w 6789683"/>
              <a:gd name="connsiteY3" fmla="*/ 0 h 6858000"/>
              <a:gd name="connsiteX4" fmla="*/ 6789683 w 6789683"/>
              <a:gd name="connsiteY4" fmla="*/ 6858000 h 6858000"/>
              <a:gd name="connsiteX5" fmla="*/ 3996559 w 6789683"/>
              <a:gd name="connsiteY5" fmla="*/ 6858000 h 6858000"/>
              <a:gd name="connsiteX6" fmla="*/ 2984938 w 6789683"/>
              <a:gd name="connsiteY6" fmla="*/ 6858000 h 6858000"/>
              <a:gd name="connsiteX7" fmla="*/ 0 w 678968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9683" h="6858000">
                <a:moveTo>
                  <a:pt x="1332186" y="0"/>
                </a:moveTo>
                <a:lnTo>
                  <a:pt x="2984938" y="0"/>
                </a:lnTo>
                <a:lnTo>
                  <a:pt x="5328745" y="0"/>
                </a:lnTo>
                <a:lnTo>
                  <a:pt x="6789683" y="0"/>
                </a:lnTo>
                <a:lnTo>
                  <a:pt x="6789683" y="6858000"/>
                </a:lnTo>
                <a:lnTo>
                  <a:pt x="3996559" y="6858000"/>
                </a:lnTo>
                <a:lnTo>
                  <a:pt x="2984938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3EBCC8B-28FC-4602-B595-9684B25154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4551" y="3728545"/>
            <a:ext cx="2317534" cy="2317534"/>
          </a:xfrm>
          <a:custGeom>
            <a:avLst/>
            <a:gdLst>
              <a:gd name="connsiteX0" fmla="*/ 1158767 w 2317534"/>
              <a:gd name="connsiteY0" fmla="*/ 0 h 2317534"/>
              <a:gd name="connsiteX1" fmla="*/ 2317534 w 2317534"/>
              <a:gd name="connsiteY1" fmla="*/ 1158767 h 2317534"/>
              <a:gd name="connsiteX2" fmla="*/ 1158767 w 2317534"/>
              <a:gd name="connsiteY2" fmla="*/ 2317534 h 2317534"/>
              <a:gd name="connsiteX3" fmla="*/ 0 w 2317534"/>
              <a:gd name="connsiteY3" fmla="*/ 1158767 h 2317534"/>
              <a:gd name="connsiteX4" fmla="*/ 1158767 w 2317534"/>
              <a:gd name="connsiteY4" fmla="*/ 0 h 231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534" h="2317534">
                <a:moveTo>
                  <a:pt x="1158767" y="0"/>
                </a:moveTo>
                <a:cubicBezTo>
                  <a:pt x="1798736" y="0"/>
                  <a:pt x="2317534" y="518798"/>
                  <a:pt x="2317534" y="1158767"/>
                </a:cubicBezTo>
                <a:cubicBezTo>
                  <a:pt x="2317534" y="1798736"/>
                  <a:pt x="1798736" y="2317534"/>
                  <a:pt x="1158767" y="2317534"/>
                </a:cubicBezTo>
                <a:cubicBezTo>
                  <a:pt x="518798" y="2317534"/>
                  <a:pt x="0" y="1798736"/>
                  <a:pt x="0" y="1158767"/>
                </a:cubicBezTo>
                <a:cubicBezTo>
                  <a:pt x="0" y="518798"/>
                  <a:pt x="518798" y="0"/>
                  <a:pt x="11587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889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04ECC4-2E24-409E-90C4-1A349B608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60424" y="855278"/>
            <a:ext cx="2317534" cy="2317534"/>
          </a:xfrm>
          <a:custGeom>
            <a:avLst/>
            <a:gdLst>
              <a:gd name="connsiteX0" fmla="*/ 1158767 w 2317534"/>
              <a:gd name="connsiteY0" fmla="*/ 0 h 2317534"/>
              <a:gd name="connsiteX1" fmla="*/ 2317534 w 2317534"/>
              <a:gd name="connsiteY1" fmla="*/ 1158767 h 2317534"/>
              <a:gd name="connsiteX2" fmla="*/ 1158767 w 2317534"/>
              <a:gd name="connsiteY2" fmla="*/ 2317534 h 2317534"/>
              <a:gd name="connsiteX3" fmla="*/ 0 w 2317534"/>
              <a:gd name="connsiteY3" fmla="*/ 1158767 h 2317534"/>
              <a:gd name="connsiteX4" fmla="*/ 1158767 w 2317534"/>
              <a:gd name="connsiteY4" fmla="*/ 0 h 231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534" h="2317534">
                <a:moveTo>
                  <a:pt x="1158767" y="0"/>
                </a:moveTo>
                <a:cubicBezTo>
                  <a:pt x="1798736" y="0"/>
                  <a:pt x="2317534" y="518798"/>
                  <a:pt x="2317534" y="1158767"/>
                </a:cubicBezTo>
                <a:cubicBezTo>
                  <a:pt x="2317534" y="1798736"/>
                  <a:pt x="1798736" y="2317534"/>
                  <a:pt x="1158767" y="2317534"/>
                </a:cubicBezTo>
                <a:cubicBezTo>
                  <a:pt x="518798" y="2317534"/>
                  <a:pt x="0" y="1798736"/>
                  <a:pt x="0" y="1158767"/>
                </a:cubicBezTo>
                <a:cubicBezTo>
                  <a:pt x="0" y="518798"/>
                  <a:pt x="518798" y="0"/>
                  <a:pt x="11587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889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2063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199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FC162A8-B70C-40D2-93EC-6A753A0384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5340" y="0"/>
            <a:ext cx="5366660" cy="6858000"/>
          </a:xfrm>
          <a:custGeom>
            <a:avLst/>
            <a:gdLst>
              <a:gd name="connsiteX0" fmla="*/ 2166265 w 5366660"/>
              <a:gd name="connsiteY0" fmla="*/ 0 h 6858000"/>
              <a:gd name="connsiteX1" fmla="*/ 2824846 w 5366660"/>
              <a:gd name="connsiteY1" fmla="*/ 0 h 6858000"/>
              <a:gd name="connsiteX2" fmla="*/ 5072745 w 5366660"/>
              <a:gd name="connsiteY2" fmla="*/ 0 h 6858000"/>
              <a:gd name="connsiteX3" fmla="*/ 5366660 w 5366660"/>
              <a:gd name="connsiteY3" fmla="*/ 0 h 6858000"/>
              <a:gd name="connsiteX4" fmla="*/ 5366660 w 5366660"/>
              <a:gd name="connsiteY4" fmla="*/ 6858000 h 6858000"/>
              <a:gd name="connsiteX5" fmla="*/ 2906480 w 5366660"/>
              <a:gd name="connsiteY5" fmla="*/ 6858000 h 6858000"/>
              <a:gd name="connsiteX6" fmla="*/ 2824846 w 5366660"/>
              <a:gd name="connsiteY6" fmla="*/ 6858000 h 6858000"/>
              <a:gd name="connsiteX7" fmla="*/ 0 w 5366660"/>
              <a:gd name="connsiteY7" fmla="*/ 6858000 h 6858000"/>
              <a:gd name="connsiteX8" fmla="*/ 0 w 5366660"/>
              <a:gd name="connsiteY8" fmla="*/ 0 h 6858000"/>
              <a:gd name="connsiteX9" fmla="*/ 2041071 w 5366660"/>
              <a:gd name="connsiteY9" fmla="*/ 0 h 6858000"/>
              <a:gd name="connsiteX10" fmla="*/ 987878 w 5366660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6660" h="6858000">
                <a:moveTo>
                  <a:pt x="2166265" y="0"/>
                </a:moveTo>
                <a:lnTo>
                  <a:pt x="2824846" y="0"/>
                </a:lnTo>
                <a:lnTo>
                  <a:pt x="5072745" y="0"/>
                </a:lnTo>
                <a:lnTo>
                  <a:pt x="5366660" y="0"/>
                </a:lnTo>
                <a:lnTo>
                  <a:pt x="5366660" y="6858000"/>
                </a:lnTo>
                <a:lnTo>
                  <a:pt x="2906480" y="6858000"/>
                </a:lnTo>
                <a:lnTo>
                  <a:pt x="2824846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2041071" y="0"/>
                </a:lnTo>
                <a:lnTo>
                  <a:pt x="987878" y="3429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9631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5E56D2-793B-407D-B2E6-7FD5EF3599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13374" y="3463683"/>
            <a:ext cx="2004566" cy="2004566"/>
          </a:xfrm>
          <a:custGeom>
            <a:avLst/>
            <a:gdLst>
              <a:gd name="connsiteX0" fmla="*/ 1002283 w 2004566"/>
              <a:gd name="connsiteY0" fmla="*/ 0 h 2004566"/>
              <a:gd name="connsiteX1" fmla="*/ 2004566 w 2004566"/>
              <a:gd name="connsiteY1" fmla="*/ 1002283 h 2004566"/>
              <a:gd name="connsiteX2" fmla="*/ 1002283 w 2004566"/>
              <a:gd name="connsiteY2" fmla="*/ 2004566 h 2004566"/>
              <a:gd name="connsiteX3" fmla="*/ 0 w 2004566"/>
              <a:gd name="connsiteY3" fmla="*/ 1002283 h 2004566"/>
              <a:gd name="connsiteX4" fmla="*/ 1002283 w 2004566"/>
              <a:gd name="connsiteY4" fmla="*/ 0 h 200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566" h="2004566">
                <a:moveTo>
                  <a:pt x="1002283" y="0"/>
                </a:moveTo>
                <a:cubicBezTo>
                  <a:pt x="1555829" y="0"/>
                  <a:pt x="2004566" y="448737"/>
                  <a:pt x="2004566" y="1002283"/>
                </a:cubicBezTo>
                <a:cubicBezTo>
                  <a:pt x="2004566" y="1555829"/>
                  <a:pt x="1555829" y="2004566"/>
                  <a:pt x="1002283" y="2004566"/>
                </a:cubicBezTo>
                <a:cubicBezTo>
                  <a:pt x="448737" y="2004566"/>
                  <a:pt x="0" y="1555829"/>
                  <a:pt x="0" y="1002283"/>
                </a:cubicBezTo>
                <a:cubicBezTo>
                  <a:pt x="0" y="448737"/>
                  <a:pt x="448737" y="0"/>
                  <a:pt x="100228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3B2F5CF-1E24-4341-80ED-6AEE4E78FE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99416" y="2761555"/>
            <a:ext cx="2004566" cy="2004566"/>
          </a:xfrm>
          <a:custGeom>
            <a:avLst/>
            <a:gdLst>
              <a:gd name="connsiteX0" fmla="*/ 1002283 w 2004566"/>
              <a:gd name="connsiteY0" fmla="*/ 0 h 2004566"/>
              <a:gd name="connsiteX1" fmla="*/ 2004566 w 2004566"/>
              <a:gd name="connsiteY1" fmla="*/ 1002283 h 2004566"/>
              <a:gd name="connsiteX2" fmla="*/ 1002283 w 2004566"/>
              <a:gd name="connsiteY2" fmla="*/ 2004566 h 2004566"/>
              <a:gd name="connsiteX3" fmla="*/ 0 w 2004566"/>
              <a:gd name="connsiteY3" fmla="*/ 1002283 h 2004566"/>
              <a:gd name="connsiteX4" fmla="*/ 1002283 w 2004566"/>
              <a:gd name="connsiteY4" fmla="*/ 0 h 200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566" h="2004566">
                <a:moveTo>
                  <a:pt x="1002283" y="0"/>
                </a:moveTo>
                <a:cubicBezTo>
                  <a:pt x="1555829" y="0"/>
                  <a:pt x="2004566" y="448737"/>
                  <a:pt x="2004566" y="1002283"/>
                </a:cubicBezTo>
                <a:cubicBezTo>
                  <a:pt x="2004566" y="1555829"/>
                  <a:pt x="1555829" y="2004566"/>
                  <a:pt x="1002283" y="2004566"/>
                </a:cubicBezTo>
                <a:cubicBezTo>
                  <a:pt x="448737" y="2004566"/>
                  <a:pt x="0" y="1555829"/>
                  <a:pt x="0" y="1002283"/>
                </a:cubicBezTo>
                <a:cubicBezTo>
                  <a:pt x="0" y="448737"/>
                  <a:pt x="448737" y="0"/>
                  <a:pt x="100228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CB44A6D-1658-4C39-B482-A6E18B3DDE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37860" y="3463683"/>
            <a:ext cx="2004566" cy="2004566"/>
          </a:xfrm>
          <a:custGeom>
            <a:avLst/>
            <a:gdLst>
              <a:gd name="connsiteX0" fmla="*/ 1002283 w 2004566"/>
              <a:gd name="connsiteY0" fmla="*/ 0 h 2004566"/>
              <a:gd name="connsiteX1" fmla="*/ 2004566 w 2004566"/>
              <a:gd name="connsiteY1" fmla="*/ 1002283 h 2004566"/>
              <a:gd name="connsiteX2" fmla="*/ 1002283 w 2004566"/>
              <a:gd name="connsiteY2" fmla="*/ 2004566 h 2004566"/>
              <a:gd name="connsiteX3" fmla="*/ 0 w 2004566"/>
              <a:gd name="connsiteY3" fmla="*/ 1002283 h 2004566"/>
              <a:gd name="connsiteX4" fmla="*/ 1002283 w 2004566"/>
              <a:gd name="connsiteY4" fmla="*/ 0 h 200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566" h="2004566">
                <a:moveTo>
                  <a:pt x="1002283" y="0"/>
                </a:moveTo>
                <a:cubicBezTo>
                  <a:pt x="1555829" y="0"/>
                  <a:pt x="2004566" y="448737"/>
                  <a:pt x="2004566" y="1002283"/>
                </a:cubicBezTo>
                <a:cubicBezTo>
                  <a:pt x="2004566" y="1555829"/>
                  <a:pt x="1555829" y="2004566"/>
                  <a:pt x="1002283" y="2004566"/>
                </a:cubicBezTo>
                <a:cubicBezTo>
                  <a:pt x="448737" y="2004566"/>
                  <a:pt x="0" y="1555829"/>
                  <a:pt x="0" y="1002283"/>
                </a:cubicBezTo>
                <a:cubicBezTo>
                  <a:pt x="0" y="448737"/>
                  <a:pt x="448737" y="0"/>
                  <a:pt x="100228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E026611-E025-4DF3-83A0-38BA7722C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5158" y="2761555"/>
            <a:ext cx="2004566" cy="2004566"/>
          </a:xfrm>
          <a:custGeom>
            <a:avLst/>
            <a:gdLst>
              <a:gd name="connsiteX0" fmla="*/ 1002283 w 2004566"/>
              <a:gd name="connsiteY0" fmla="*/ 0 h 2004566"/>
              <a:gd name="connsiteX1" fmla="*/ 2004566 w 2004566"/>
              <a:gd name="connsiteY1" fmla="*/ 1002283 h 2004566"/>
              <a:gd name="connsiteX2" fmla="*/ 1002283 w 2004566"/>
              <a:gd name="connsiteY2" fmla="*/ 2004566 h 2004566"/>
              <a:gd name="connsiteX3" fmla="*/ 0 w 2004566"/>
              <a:gd name="connsiteY3" fmla="*/ 1002283 h 2004566"/>
              <a:gd name="connsiteX4" fmla="*/ 1002283 w 2004566"/>
              <a:gd name="connsiteY4" fmla="*/ 0 h 200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566" h="2004566">
                <a:moveTo>
                  <a:pt x="1002283" y="0"/>
                </a:moveTo>
                <a:cubicBezTo>
                  <a:pt x="1555829" y="0"/>
                  <a:pt x="2004566" y="448737"/>
                  <a:pt x="2004566" y="1002283"/>
                </a:cubicBezTo>
                <a:cubicBezTo>
                  <a:pt x="2004566" y="1555829"/>
                  <a:pt x="1555829" y="2004566"/>
                  <a:pt x="1002283" y="2004566"/>
                </a:cubicBezTo>
                <a:cubicBezTo>
                  <a:pt x="448737" y="2004566"/>
                  <a:pt x="0" y="1555829"/>
                  <a:pt x="0" y="1002283"/>
                </a:cubicBezTo>
                <a:cubicBezTo>
                  <a:pt x="0" y="448737"/>
                  <a:pt x="448737" y="0"/>
                  <a:pt x="100228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11275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BCDCC-85C8-42B4-A2C8-DE651C1DEFC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BEB24E-3745-46C6-944C-610AE54D5B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6230" y="0"/>
            <a:ext cx="3643084" cy="6858000"/>
          </a:xfrm>
          <a:custGeom>
            <a:avLst/>
            <a:gdLst>
              <a:gd name="connsiteX0" fmla="*/ 0 w 3643084"/>
              <a:gd name="connsiteY0" fmla="*/ 0 h 6858000"/>
              <a:gd name="connsiteX1" fmla="*/ 3643084 w 3643084"/>
              <a:gd name="connsiteY1" fmla="*/ 0 h 6858000"/>
              <a:gd name="connsiteX2" fmla="*/ 3643084 w 3643084"/>
              <a:gd name="connsiteY2" fmla="*/ 6858000 h 6858000"/>
              <a:gd name="connsiteX3" fmla="*/ 0 w 3643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084" h="6858000">
                <a:moveTo>
                  <a:pt x="0" y="0"/>
                </a:moveTo>
                <a:lnTo>
                  <a:pt x="3643084" y="0"/>
                </a:lnTo>
                <a:lnTo>
                  <a:pt x="3643084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90239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23E6FF-314F-419E-964D-AD9B9B4A08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84120"/>
            <a:ext cx="12192000" cy="4373880"/>
          </a:xfrm>
          <a:custGeom>
            <a:avLst/>
            <a:gdLst>
              <a:gd name="connsiteX0" fmla="*/ 0 w 12192000"/>
              <a:gd name="connsiteY0" fmla="*/ 0 h 4373880"/>
              <a:gd name="connsiteX1" fmla="*/ 12192000 w 12192000"/>
              <a:gd name="connsiteY1" fmla="*/ 0 h 4373880"/>
              <a:gd name="connsiteX2" fmla="*/ 12192000 w 12192000"/>
              <a:gd name="connsiteY2" fmla="*/ 4373880 h 4373880"/>
              <a:gd name="connsiteX3" fmla="*/ 0 w 12192000"/>
              <a:gd name="connsiteY3" fmla="*/ 4373880 h 437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73880">
                <a:moveTo>
                  <a:pt x="0" y="0"/>
                </a:moveTo>
                <a:lnTo>
                  <a:pt x="12192000" y="0"/>
                </a:lnTo>
                <a:lnTo>
                  <a:pt x="12192000" y="4373880"/>
                </a:lnTo>
                <a:lnTo>
                  <a:pt x="0" y="437388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4481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734B-FF57-49DF-8F69-70F13F05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5C23C-82DA-4C9D-98D3-3C9B274B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B0E41-11D6-41CA-AF70-63EDF95D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A42E-3DA6-49DD-9C84-38F7E1CB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7103-9ADC-4922-A4F5-A0300FE2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5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7763DA-B11F-496C-9B22-B9292F18C0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3450" y="2266950"/>
            <a:ext cx="10325100" cy="3657600"/>
          </a:xfrm>
          <a:custGeom>
            <a:avLst/>
            <a:gdLst>
              <a:gd name="connsiteX0" fmla="*/ 191439 w 10325100"/>
              <a:gd name="connsiteY0" fmla="*/ 0 h 3657600"/>
              <a:gd name="connsiteX1" fmla="*/ 10133661 w 10325100"/>
              <a:gd name="connsiteY1" fmla="*/ 0 h 3657600"/>
              <a:gd name="connsiteX2" fmla="*/ 10325100 w 10325100"/>
              <a:gd name="connsiteY2" fmla="*/ 191439 h 3657600"/>
              <a:gd name="connsiteX3" fmla="*/ 10325100 w 10325100"/>
              <a:gd name="connsiteY3" fmla="*/ 3466161 h 3657600"/>
              <a:gd name="connsiteX4" fmla="*/ 10133661 w 10325100"/>
              <a:gd name="connsiteY4" fmla="*/ 3657600 h 3657600"/>
              <a:gd name="connsiteX5" fmla="*/ 191439 w 10325100"/>
              <a:gd name="connsiteY5" fmla="*/ 3657600 h 3657600"/>
              <a:gd name="connsiteX6" fmla="*/ 0 w 10325100"/>
              <a:gd name="connsiteY6" fmla="*/ 3466161 h 3657600"/>
              <a:gd name="connsiteX7" fmla="*/ 0 w 10325100"/>
              <a:gd name="connsiteY7" fmla="*/ 191439 h 3657600"/>
              <a:gd name="connsiteX8" fmla="*/ 191439 w 10325100"/>
              <a:gd name="connsiteY8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25100" h="3657600">
                <a:moveTo>
                  <a:pt x="191439" y="0"/>
                </a:moveTo>
                <a:lnTo>
                  <a:pt x="10133661" y="0"/>
                </a:lnTo>
                <a:cubicBezTo>
                  <a:pt x="10239390" y="0"/>
                  <a:pt x="10325100" y="85710"/>
                  <a:pt x="10325100" y="191439"/>
                </a:cubicBezTo>
                <a:lnTo>
                  <a:pt x="10325100" y="3466161"/>
                </a:lnTo>
                <a:cubicBezTo>
                  <a:pt x="10325100" y="3571890"/>
                  <a:pt x="10239390" y="3657600"/>
                  <a:pt x="10133661" y="3657600"/>
                </a:cubicBezTo>
                <a:lnTo>
                  <a:pt x="191439" y="3657600"/>
                </a:lnTo>
                <a:cubicBezTo>
                  <a:pt x="85710" y="3657600"/>
                  <a:pt x="0" y="3571890"/>
                  <a:pt x="0" y="3466161"/>
                </a:cubicBezTo>
                <a:lnTo>
                  <a:pt x="0" y="191439"/>
                </a:lnTo>
                <a:cubicBezTo>
                  <a:pt x="0" y="85710"/>
                  <a:pt x="85710" y="0"/>
                  <a:pt x="19143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7168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608ACF6-1B75-4AA1-9358-E1AB8E2E7E22}"/>
              </a:ext>
            </a:extLst>
          </p:cNvPr>
          <p:cNvSpPr/>
          <p:nvPr userDrawn="1"/>
        </p:nvSpPr>
        <p:spPr>
          <a:xfrm>
            <a:off x="6491601" y="0"/>
            <a:ext cx="5508029" cy="6858000"/>
          </a:xfrm>
          <a:custGeom>
            <a:avLst/>
            <a:gdLst>
              <a:gd name="connsiteX0" fmla="*/ 1281114 w 6502934"/>
              <a:gd name="connsiteY0" fmla="*/ 0 h 6858000"/>
              <a:gd name="connsiteX1" fmla="*/ 6502934 w 6502934"/>
              <a:gd name="connsiteY1" fmla="*/ 0 h 6858000"/>
              <a:gd name="connsiteX2" fmla="*/ 6502934 w 6502934"/>
              <a:gd name="connsiteY2" fmla="*/ 6858000 h 6858000"/>
              <a:gd name="connsiteX3" fmla="*/ 2147889 w 6502934"/>
              <a:gd name="connsiteY3" fmla="*/ 6858000 h 6858000"/>
              <a:gd name="connsiteX4" fmla="*/ 0 w 6502934"/>
              <a:gd name="connsiteY4" fmla="*/ 2562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4" h="6858000">
                <a:moveTo>
                  <a:pt x="1281114" y="0"/>
                </a:moveTo>
                <a:lnTo>
                  <a:pt x="6502934" y="0"/>
                </a:lnTo>
                <a:lnTo>
                  <a:pt x="6502934" y="6858000"/>
                </a:lnTo>
                <a:lnTo>
                  <a:pt x="2147889" y="6858000"/>
                </a:lnTo>
                <a:lnTo>
                  <a:pt x="0" y="2562225"/>
                </a:lnTo>
                <a:close/>
              </a:path>
            </a:pathLst>
          </a:cu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79BBA1-1FFA-4C98-9459-9D899454A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3972" y="0"/>
            <a:ext cx="5508029" cy="6858000"/>
          </a:xfrm>
          <a:custGeom>
            <a:avLst/>
            <a:gdLst>
              <a:gd name="connsiteX0" fmla="*/ 1085112 w 5508029"/>
              <a:gd name="connsiteY0" fmla="*/ 0 h 6858000"/>
              <a:gd name="connsiteX1" fmla="*/ 5508029 w 5508029"/>
              <a:gd name="connsiteY1" fmla="*/ 0 h 6858000"/>
              <a:gd name="connsiteX2" fmla="*/ 5508029 w 5508029"/>
              <a:gd name="connsiteY2" fmla="*/ 6858000 h 6858000"/>
              <a:gd name="connsiteX3" fmla="*/ 1819277 w 5508029"/>
              <a:gd name="connsiteY3" fmla="*/ 6858000 h 6858000"/>
              <a:gd name="connsiteX4" fmla="*/ 0 w 5508029"/>
              <a:gd name="connsiteY4" fmla="*/ 2562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029" h="6858000">
                <a:moveTo>
                  <a:pt x="1085112" y="0"/>
                </a:moveTo>
                <a:lnTo>
                  <a:pt x="5508029" y="0"/>
                </a:lnTo>
                <a:lnTo>
                  <a:pt x="5508029" y="6858000"/>
                </a:lnTo>
                <a:lnTo>
                  <a:pt x="1819277" y="6858000"/>
                </a:lnTo>
                <a:lnTo>
                  <a:pt x="0" y="256222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6853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608ACF6-1B75-4AA1-9358-E1AB8E2E7E22}"/>
              </a:ext>
            </a:extLst>
          </p:cNvPr>
          <p:cNvSpPr/>
          <p:nvPr userDrawn="1"/>
        </p:nvSpPr>
        <p:spPr>
          <a:xfrm flipH="1">
            <a:off x="194872" y="0"/>
            <a:ext cx="5508029" cy="6858000"/>
          </a:xfrm>
          <a:custGeom>
            <a:avLst/>
            <a:gdLst>
              <a:gd name="connsiteX0" fmla="*/ 1281114 w 6502934"/>
              <a:gd name="connsiteY0" fmla="*/ 0 h 6858000"/>
              <a:gd name="connsiteX1" fmla="*/ 6502934 w 6502934"/>
              <a:gd name="connsiteY1" fmla="*/ 0 h 6858000"/>
              <a:gd name="connsiteX2" fmla="*/ 6502934 w 6502934"/>
              <a:gd name="connsiteY2" fmla="*/ 6858000 h 6858000"/>
              <a:gd name="connsiteX3" fmla="*/ 2147889 w 6502934"/>
              <a:gd name="connsiteY3" fmla="*/ 6858000 h 6858000"/>
              <a:gd name="connsiteX4" fmla="*/ 0 w 6502934"/>
              <a:gd name="connsiteY4" fmla="*/ 2562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4" h="6858000">
                <a:moveTo>
                  <a:pt x="1281114" y="0"/>
                </a:moveTo>
                <a:lnTo>
                  <a:pt x="6502934" y="0"/>
                </a:lnTo>
                <a:lnTo>
                  <a:pt x="6502934" y="6858000"/>
                </a:lnTo>
                <a:lnTo>
                  <a:pt x="2147889" y="6858000"/>
                </a:lnTo>
                <a:lnTo>
                  <a:pt x="0" y="2562225"/>
                </a:lnTo>
                <a:close/>
              </a:path>
            </a:pathLst>
          </a:custGeom>
          <a:solidFill>
            <a:srgbClr val="212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D5227A-1E0C-4D15-9BB6-B26A383FC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508029" cy="6858000"/>
          </a:xfrm>
          <a:custGeom>
            <a:avLst/>
            <a:gdLst>
              <a:gd name="connsiteX0" fmla="*/ 0 w 5508029"/>
              <a:gd name="connsiteY0" fmla="*/ 0 h 6858000"/>
              <a:gd name="connsiteX1" fmla="*/ 4422917 w 5508029"/>
              <a:gd name="connsiteY1" fmla="*/ 0 h 6858000"/>
              <a:gd name="connsiteX2" fmla="*/ 5508029 w 5508029"/>
              <a:gd name="connsiteY2" fmla="*/ 2562225 h 6858000"/>
              <a:gd name="connsiteX3" fmla="*/ 3688752 w 5508029"/>
              <a:gd name="connsiteY3" fmla="*/ 6858000 h 6858000"/>
              <a:gd name="connsiteX4" fmla="*/ 0 w 550802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029" h="6858000">
                <a:moveTo>
                  <a:pt x="0" y="0"/>
                </a:moveTo>
                <a:lnTo>
                  <a:pt x="4422917" y="0"/>
                </a:lnTo>
                <a:lnTo>
                  <a:pt x="5508029" y="2562225"/>
                </a:lnTo>
                <a:lnTo>
                  <a:pt x="368875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90172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DD4E1CD-C1D0-4665-9D13-FC65BDDEB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508" y="3606258"/>
            <a:ext cx="2243900" cy="2243902"/>
          </a:xfrm>
          <a:custGeom>
            <a:avLst/>
            <a:gdLst>
              <a:gd name="connsiteX0" fmla="*/ 1121950 w 2243900"/>
              <a:gd name="connsiteY0" fmla="*/ 0 h 2243902"/>
              <a:gd name="connsiteX1" fmla="*/ 2243900 w 2243900"/>
              <a:gd name="connsiteY1" fmla="*/ 1121951 h 2243902"/>
              <a:gd name="connsiteX2" fmla="*/ 1121950 w 2243900"/>
              <a:gd name="connsiteY2" fmla="*/ 2243902 h 2243902"/>
              <a:gd name="connsiteX3" fmla="*/ 0 w 2243900"/>
              <a:gd name="connsiteY3" fmla="*/ 1121951 h 2243902"/>
              <a:gd name="connsiteX4" fmla="*/ 1121950 w 2243900"/>
              <a:gd name="connsiteY4" fmla="*/ 0 h 224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900" h="2243902">
                <a:moveTo>
                  <a:pt x="1121950" y="0"/>
                </a:moveTo>
                <a:cubicBezTo>
                  <a:pt x="1741586" y="0"/>
                  <a:pt x="2243900" y="502315"/>
                  <a:pt x="2243900" y="1121951"/>
                </a:cubicBezTo>
                <a:cubicBezTo>
                  <a:pt x="2243900" y="1741587"/>
                  <a:pt x="1741586" y="2243902"/>
                  <a:pt x="1121950" y="2243902"/>
                </a:cubicBezTo>
                <a:cubicBezTo>
                  <a:pt x="502314" y="2243902"/>
                  <a:pt x="0" y="1741587"/>
                  <a:pt x="0" y="1121951"/>
                </a:cubicBezTo>
                <a:cubicBezTo>
                  <a:pt x="0" y="502315"/>
                  <a:pt x="502314" y="0"/>
                  <a:pt x="112195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F1677C-D87D-402D-BE6F-9249BA2C0B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851" y="3606258"/>
            <a:ext cx="1863382" cy="1863382"/>
          </a:xfrm>
          <a:custGeom>
            <a:avLst/>
            <a:gdLst>
              <a:gd name="connsiteX0" fmla="*/ 931692 w 1863382"/>
              <a:gd name="connsiteY0" fmla="*/ 0 h 1863382"/>
              <a:gd name="connsiteX1" fmla="*/ 1863382 w 1863382"/>
              <a:gd name="connsiteY1" fmla="*/ 931691 h 1863382"/>
              <a:gd name="connsiteX2" fmla="*/ 931692 w 1863382"/>
              <a:gd name="connsiteY2" fmla="*/ 1863382 h 1863382"/>
              <a:gd name="connsiteX3" fmla="*/ 0 w 1863382"/>
              <a:gd name="connsiteY3" fmla="*/ 931691 h 1863382"/>
              <a:gd name="connsiteX4" fmla="*/ 931692 w 1863382"/>
              <a:gd name="connsiteY4" fmla="*/ 0 h 18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382" h="1863382">
                <a:moveTo>
                  <a:pt x="931692" y="0"/>
                </a:moveTo>
                <a:cubicBezTo>
                  <a:pt x="1446250" y="0"/>
                  <a:pt x="1863382" y="417132"/>
                  <a:pt x="1863382" y="931691"/>
                </a:cubicBezTo>
                <a:cubicBezTo>
                  <a:pt x="1863382" y="1446250"/>
                  <a:pt x="1446250" y="1863382"/>
                  <a:pt x="931692" y="1863382"/>
                </a:cubicBezTo>
                <a:cubicBezTo>
                  <a:pt x="417132" y="1863382"/>
                  <a:pt x="0" y="1446250"/>
                  <a:pt x="0" y="931691"/>
                </a:cubicBezTo>
                <a:cubicBezTo>
                  <a:pt x="0" y="417132"/>
                  <a:pt x="417132" y="0"/>
                  <a:pt x="9316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10BC53-164E-4609-96FF-5D21A7FA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733" y="883370"/>
            <a:ext cx="2547648" cy="2547648"/>
          </a:xfrm>
          <a:custGeom>
            <a:avLst/>
            <a:gdLst>
              <a:gd name="connsiteX0" fmla="*/ 1273824 w 2547648"/>
              <a:gd name="connsiteY0" fmla="*/ 0 h 2547648"/>
              <a:gd name="connsiteX1" fmla="*/ 2547648 w 2547648"/>
              <a:gd name="connsiteY1" fmla="*/ 1273824 h 2547648"/>
              <a:gd name="connsiteX2" fmla="*/ 1273824 w 2547648"/>
              <a:gd name="connsiteY2" fmla="*/ 2547648 h 2547648"/>
              <a:gd name="connsiteX3" fmla="*/ 0 w 2547648"/>
              <a:gd name="connsiteY3" fmla="*/ 1273824 h 2547648"/>
              <a:gd name="connsiteX4" fmla="*/ 1273824 w 2547648"/>
              <a:gd name="connsiteY4" fmla="*/ 0 h 254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7648" h="2547648">
                <a:moveTo>
                  <a:pt x="1273824" y="0"/>
                </a:moveTo>
                <a:cubicBezTo>
                  <a:pt x="1977338" y="0"/>
                  <a:pt x="2547648" y="570310"/>
                  <a:pt x="2547648" y="1273824"/>
                </a:cubicBezTo>
                <a:cubicBezTo>
                  <a:pt x="2547648" y="1977338"/>
                  <a:pt x="1977338" y="2547648"/>
                  <a:pt x="1273824" y="2547648"/>
                </a:cubicBezTo>
                <a:cubicBezTo>
                  <a:pt x="570310" y="2547648"/>
                  <a:pt x="0" y="1977338"/>
                  <a:pt x="0" y="1273824"/>
                </a:cubicBezTo>
                <a:cubicBezTo>
                  <a:pt x="0" y="570310"/>
                  <a:pt x="570310" y="0"/>
                  <a:pt x="127382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3103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8165832-5D6D-4FFE-AD0C-90471E29B6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960" y="4389120"/>
            <a:ext cx="4206240" cy="1752600"/>
          </a:xfrm>
          <a:custGeom>
            <a:avLst/>
            <a:gdLst>
              <a:gd name="connsiteX0" fmla="*/ 153405 w 4206240"/>
              <a:gd name="connsiteY0" fmla="*/ 0 h 1752600"/>
              <a:gd name="connsiteX1" fmla="*/ 4052835 w 4206240"/>
              <a:gd name="connsiteY1" fmla="*/ 0 h 1752600"/>
              <a:gd name="connsiteX2" fmla="*/ 4206240 w 4206240"/>
              <a:gd name="connsiteY2" fmla="*/ 153405 h 1752600"/>
              <a:gd name="connsiteX3" fmla="*/ 4206240 w 4206240"/>
              <a:gd name="connsiteY3" fmla="*/ 1599195 h 1752600"/>
              <a:gd name="connsiteX4" fmla="*/ 4052835 w 4206240"/>
              <a:gd name="connsiteY4" fmla="*/ 1752600 h 1752600"/>
              <a:gd name="connsiteX5" fmla="*/ 153405 w 4206240"/>
              <a:gd name="connsiteY5" fmla="*/ 1752600 h 1752600"/>
              <a:gd name="connsiteX6" fmla="*/ 0 w 4206240"/>
              <a:gd name="connsiteY6" fmla="*/ 1599195 h 1752600"/>
              <a:gd name="connsiteX7" fmla="*/ 0 w 4206240"/>
              <a:gd name="connsiteY7" fmla="*/ 153405 h 1752600"/>
              <a:gd name="connsiteX8" fmla="*/ 153405 w 4206240"/>
              <a:gd name="connsiteY8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240" h="1752600">
                <a:moveTo>
                  <a:pt x="153405" y="0"/>
                </a:moveTo>
                <a:lnTo>
                  <a:pt x="4052835" y="0"/>
                </a:lnTo>
                <a:cubicBezTo>
                  <a:pt x="4137559" y="0"/>
                  <a:pt x="4206240" y="68682"/>
                  <a:pt x="4206240" y="153405"/>
                </a:cubicBezTo>
                <a:lnTo>
                  <a:pt x="4206240" y="1599195"/>
                </a:lnTo>
                <a:cubicBezTo>
                  <a:pt x="4206240" y="1683918"/>
                  <a:pt x="4137559" y="1752600"/>
                  <a:pt x="4052835" y="1752600"/>
                </a:cubicBezTo>
                <a:lnTo>
                  <a:pt x="153405" y="1752600"/>
                </a:lnTo>
                <a:cubicBezTo>
                  <a:pt x="68682" y="1752600"/>
                  <a:pt x="0" y="1683918"/>
                  <a:pt x="0" y="1599195"/>
                </a:cubicBezTo>
                <a:lnTo>
                  <a:pt x="0" y="153405"/>
                </a:lnTo>
                <a:cubicBezTo>
                  <a:pt x="0" y="68682"/>
                  <a:pt x="68682" y="0"/>
                  <a:pt x="15340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CA0930-9961-4681-9BB3-FD1CC95F2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" y="2"/>
            <a:ext cx="4206240" cy="3968154"/>
          </a:xfrm>
          <a:custGeom>
            <a:avLst/>
            <a:gdLst>
              <a:gd name="connsiteX0" fmla="*/ 0 w 4206240"/>
              <a:gd name="connsiteY0" fmla="*/ 0 h 3968154"/>
              <a:gd name="connsiteX1" fmla="*/ 4206240 w 4206240"/>
              <a:gd name="connsiteY1" fmla="*/ 0 h 3968154"/>
              <a:gd name="connsiteX2" fmla="*/ 4206240 w 4206240"/>
              <a:gd name="connsiteY2" fmla="*/ 3869744 h 3968154"/>
              <a:gd name="connsiteX3" fmla="*/ 4107830 w 4206240"/>
              <a:gd name="connsiteY3" fmla="*/ 3968154 h 3968154"/>
              <a:gd name="connsiteX4" fmla="*/ 98410 w 4206240"/>
              <a:gd name="connsiteY4" fmla="*/ 3968154 h 3968154"/>
              <a:gd name="connsiteX5" fmla="*/ 0 w 4206240"/>
              <a:gd name="connsiteY5" fmla="*/ 3869744 h 396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6240" h="3968154">
                <a:moveTo>
                  <a:pt x="0" y="0"/>
                </a:moveTo>
                <a:lnTo>
                  <a:pt x="4206240" y="0"/>
                </a:lnTo>
                <a:lnTo>
                  <a:pt x="4206240" y="3869744"/>
                </a:lnTo>
                <a:cubicBezTo>
                  <a:pt x="4206240" y="3924094"/>
                  <a:pt x="4162180" y="3968154"/>
                  <a:pt x="4107830" y="3968154"/>
                </a:cubicBezTo>
                <a:lnTo>
                  <a:pt x="98410" y="3968154"/>
                </a:lnTo>
                <a:cubicBezTo>
                  <a:pt x="44060" y="3968154"/>
                  <a:pt x="0" y="3924094"/>
                  <a:pt x="0" y="386974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F5D99B-4FA4-4757-8950-7CF2CB0A0512}"/>
              </a:ext>
            </a:extLst>
          </p:cNvPr>
          <p:cNvSpPr/>
          <p:nvPr userDrawn="1"/>
        </p:nvSpPr>
        <p:spPr>
          <a:xfrm>
            <a:off x="5701936" y="4389119"/>
            <a:ext cx="5667103" cy="1752600"/>
          </a:xfrm>
          <a:prstGeom prst="roundRect">
            <a:avLst>
              <a:gd name="adj" fmla="val 8753"/>
            </a:avLst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99286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DFC7A13-723E-4C0F-B314-8970CD19B7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32571" y="4637155"/>
            <a:ext cx="1262744" cy="1262744"/>
          </a:xfrm>
          <a:custGeom>
            <a:avLst/>
            <a:gdLst>
              <a:gd name="connsiteX0" fmla="*/ 631372 w 1262744"/>
              <a:gd name="connsiteY0" fmla="*/ 0 h 1262744"/>
              <a:gd name="connsiteX1" fmla="*/ 1262744 w 1262744"/>
              <a:gd name="connsiteY1" fmla="*/ 631372 h 1262744"/>
              <a:gd name="connsiteX2" fmla="*/ 631372 w 1262744"/>
              <a:gd name="connsiteY2" fmla="*/ 1262744 h 1262744"/>
              <a:gd name="connsiteX3" fmla="*/ 0 w 1262744"/>
              <a:gd name="connsiteY3" fmla="*/ 631372 h 1262744"/>
              <a:gd name="connsiteX4" fmla="*/ 631372 w 1262744"/>
              <a:gd name="connsiteY4" fmla="*/ 0 h 126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4" h="1262744">
                <a:moveTo>
                  <a:pt x="631372" y="0"/>
                </a:moveTo>
                <a:cubicBezTo>
                  <a:pt x="980069" y="0"/>
                  <a:pt x="1262744" y="282675"/>
                  <a:pt x="1262744" y="631372"/>
                </a:cubicBezTo>
                <a:cubicBezTo>
                  <a:pt x="1262744" y="980069"/>
                  <a:pt x="980069" y="1262744"/>
                  <a:pt x="631372" y="1262744"/>
                </a:cubicBezTo>
                <a:cubicBezTo>
                  <a:pt x="282675" y="1262744"/>
                  <a:pt x="0" y="980069"/>
                  <a:pt x="0" y="631372"/>
                </a:cubicBezTo>
                <a:cubicBezTo>
                  <a:pt x="0" y="282675"/>
                  <a:pt x="282675" y="0"/>
                  <a:pt x="6313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5D6F6D-3F05-48C7-9DFF-1D21FFC44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32571" y="2739412"/>
            <a:ext cx="1262744" cy="1262744"/>
          </a:xfrm>
          <a:custGeom>
            <a:avLst/>
            <a:gdLst>
              <a:gd name="connsiteX0" fmla="*/ 631372 w 1262744"/>
              <a:gd name="connsiteY0" fmla="*/ 0 h 1262744"/>
              <a:gd name="connsiteX1" fmla="*/ 1262744 w 1262744"/>
              <a:gd name="connsiteY1" fmla="*/ 631372 h 1262744"/>
              <a:gd name="connsiteX2" fmla="*/ 631372 w 1262744"/>
              <a:gd name="connsiteY2" fmla="*/ 1262744 h 1262744"/>
              <a:gd name="connsiteX3" fmla="*/ 0 w 1262744"/>
              <a:gd name="connsiteY3" fmla="*/ 631372 h 1262744"/>
              <a:gd name="connsiteX4" fmla="*/ 631372 w 1262744"/>
              <a:gd name="connsiteY4" fmla="*/ 0 h 126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4" h="1262744">
                <a:moveTo>
                  <a:pt x="631372" y="0"/>
                </a:moveTo>
                <a:cubicBezTo>
                  <a:pt x="980069" y="0"/>
                  <a:pt x="1262744" y="282675"/>
                  <a:pt x="1262744" y="631372"/>
                </a:cubicBezTo>
                <a:cubicBezTo>
                  <a:pt x="1262744" y="980069"/>
                  <a:pt x="980069" y="1262744"/>
                  <a:pt x="631372" y="1262744"/>
                </a:cubicBezTo>
                <a:cubicBezTo>
                  <a:pt x="282675" y="1262744"/>
                  <a:pt x="0" y="980069"/>
                  <a:pt x="0" y="631372"/>
                </a:cubicBezTo>
                <a:cubicBezTo>
                  <a:pt x="0" y="282675"/>
                  <a:pt x="282675" y="0"/>
                  <a:pt x="6313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AB01116-4362-4C80-AE23-19496E16B4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32571" y="841669"/>
            <a:ext cx="1262744" cy="1262744"/>
          </a:xfrm>
          <a:custGeom>
            <a:avLst/>
            <a:gdLst>
              <a:gd name="connsiteX0" fmla="*/ 631372 w 1262744"/>
              <a:gd name="connsiteY0" fmla="*/ 0 h 1262744"/>
              <a:gd name="connsiteX1" fmla="*/ 1262744 w 1262744"/>
              <a:gd name="connsiteY1" fmla="*/ 631372 h 1262744"/>
              <a:gd name="connsiteX2" fmla="*/ 631372 w 1262744"/>
              <a:gd name="connsiteY2" fmla="*/ 1262744 h 1262744"/>
              <a:gd name="connsiteX3" fmla="*/ 0 w 1262744"/>
              <a:gd name="connsiteY3" fmla="*/ 631372 h 1262744"/>
              <a:gd name="connsiteX4" fmla="*/ 631372 w 1262744"/>
              <a:gd name="connsiteY4" fmla="*/ 0 h 126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4" h="1262744">
                <a:moveTo>
                  <a:pt x="631372" y="0"/>
                </a:moveTo>
                <a:cubicBezTo>
                  <a:pt x="980069" y="0"/>
                  <a:pt x="1262744" y="282675"/>
                  <a:pt x="1262744" y="631372"/>
                </a:cubicBezTo>
                <a:cubicBezTo>
                  <a:pt x="1262744" y="980069"/>
                  <a:pt x="980069" y="1262744"/>
                  <a:pt x="631372" y="1262744"/>
                </a:cubicBezTo>
                <a:cubicBezTo>
                  <a:pt x="282675" y="1262744"/>
                  <a:pt x="0" y="980069"/>
                  <a:pt x="0" y="631372"/>
                </a:cubicBezTo>
                <a:cubicBezTo>
                  <a:pt x="0" y="282675"/>
                  <a:pt x="282675" y="0"/>
                  <a:pt x="6313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CCC8DE-AEE3-4B2F-95C2-FB0831FB76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4316" y="0"/>
            <a:ext cx="3524862" cy="6858000"/>
          </a:xfrm>
          <a:custGeom>
            <a:avLst/>
            <a:gdLst>
              <a:gd name="connsiteX0" fmla="*/ 0 w 3069350"/>
              <a:gd name="connsiteY0" fmla="*/ 0 h 6858000"/>
              <a:gd name="connsiteX1" fmla="*/ 3069350 w 3069350"/>
              <a:gd name="connsiteY1" fmla="*/ 0 h 6858000"/>
              <a:gd name="connsiteX2" fmla="*/ 3069350 w 3069350"/>
              <a:gd name="connsiteY2" fmla="*/ 6858000 h 6858000"/>
              <a:gd name="connsiteX3" fmla="*/ 0 w 30693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350" h="6858000">
                <a:moveTo>
                  <a:pt x="0" y="0"/>
                </a:moveTo>
                <a:lnTo>
                  <a:pt x="3069350" y="0"/>
                </a:lnTo>
                <a:lnTo>
                  <a:pt x="306935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5748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897F8021-D2C1-4A94-AED0-52A59DD1B2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1799" y="0"/>
            <a:ext cx="2743200" cy="3825240"/>
          </a:xfrm>
          <a:custGeom>
            <a:avLst/>
            <a:gdLst>
              <a:gd name="connsiteX0" fmla="*/ 0 w 3048000"/>
              <a:gd name="connsiteY0" fmla="*/ 0 h 3825240"/>
              <a:gd name="connsiteX1" fmla="*/ 3048000 w 3048000"/>
              <a:gd name="connsiteY1" fmla="*/ 0 h 3825240"/>
              <a:gd name="connsiteX2" fmla="*/ 3048000 w 3048000"/>
              <a:gd name="connsiteY2" fmla="*/ 3825240 h 3825240"/>
              <a:gd name="connsiteX3" fmla="*/ 0 w 3048000"/>
              <a:gd name="connsiteY3" fmla="*/ 3825240 h 3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25240">
                <a:moveTo>
                  <a:pt x="0" y="0"/>
                </a:moveTo>
                <a:lnTo>
                  <a:pt x="3048000" y="0"/>
                </a:lnTo>
                <a:lnTo>
                  <a:pt x="3048000" y="3825240"/>
                </a:lnTo>
                <a:lnTo>
                  <a:pt x="0" y="382524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E0782C1-ACD7-4237-B14C-806D7E7227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743200" cy="3825240"/>
          </a:xfrm>
          <a:custGeom>
            <a:avLst/>
            <a:gdLst>
              <a:gd name="connsiteX0" fmla="*/ 0 w 3048000"/>
              <a:gd name="connsiteY0" fmla="*/ 0 h 3825240"/>
              <a:gd name="connsiteX1" fmla="*/ 3048000 w 3048000"/>
              <a:gd name="connsiteY1" fmla="*/ 0 h 3825240"/>
              <a:gd name="connsiteX2" fmla="*/ 3048000 w 3048000"/>
              <a:gd name="connsiteY2" fmla="*/ 3825240 h 3825240"/>
              <a:gd name="connsiteX3" fmla="*/ 0 w 3048000"/>
              <a:gd name="connsiteY3" fmla="*/ 3825240 h 3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25240">
                <a:moveTo>
                  <a:pt x="0" y="0"/>
                </a:moveTo>
                <a:lnTo>
                  <a:pt x="3048000" y="0"/>
                </a:lnTo>
                <a:lnTo>
                  <a:pt x="3048000" y="3825240"/>
                </a:lnTo>
                <a:lnTo>
                  <a:pt x="0" y="382524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7CA1C-DD61-42F6-9750-7BEDEC50DB6A}"/>
              </a:ext>
            </a:extLst>
          </p:cNvPr>
          <p:cNvSpPr/>
          <p:nvPr userDrawn="1"/>
        </p:nvSpPr>
        <p:spPr>
          <a:xfrm>
            <a:off x="8412480" y="0"/>
            <a:ext cx="3779520" cy="6858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79BC9-1182-4AEC-A61F-2B4699738B2A}"/>
              </a:ext>
            </a:extLst>
          </p:cNvPr>
          <p:cNvSpPr/>
          <p:nvPr userDrawn="1"/>
        </p:nvSpPr>
        <p:spPr>
          <a:xfrm>
            <a:off x="5943599" y="4364706"/>
            <a:ext cx="5579762" cy="2081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810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7FC7537D-62E4-4D14-8A8C-B86D74C42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599" y="0"/>
            <a:ext cx="2743200" cy="3825240"/>
          </a:xfrm>
          <a:custGeom>
            <a:avLst/>
            <a:gdLst>
              <a:gd name="connsiteX0" fmla="*/ 0 w 3048000"/>
              <a:gd name="connsiteY0" fmla="*/ 0 h 3825240"/>
              <a:gd name="connsiteX1" fmla="*/ 3048000 w 3048000"/>
              <a:gd name="connsiteY1" fmla="*/ 0 h 3825240"/>
              <a:gd name="connsiteX2" fmla="*/ 3048000 w 3048000"/>
              <a:gd name="connsiteY2" fmla="*/ 3825240 h 3825240"/>
              <a:gd name="connsiteX3" fmla="*/ 0 w 3048000"/>
              <a:gd name="connsiteY3" fmla="*/ 3825240 h 3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25240">
                <a:moveTo>
                  <a:pt x="0" y="0"/>
                </a:moveTo>
                <a:lnTo>
                  <a:pt x="3048000" y="0"/>
                </a:lnTo>
                <a:lnTo>
                  <a:pt x="3048000" y="3825240"/>
                </a:lnTo>
                <a:lnTo>
                  <a:pt x="0" y="382524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60757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4EE286-D4BD-4332-A8AA-BB4194F357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305301" cy="6858000"/>
          </a:xfrm>
          <a:custGeom>
            <a:avLst/>
            <a:gdLst>
              <a:gd name="connsiteX0" fmla="*/ 0 w 4305301"/>
              <a:gd name="connsiteY0" fmla="*/ 0 h 6858000"/>
              <a:gd name="connsiteX1" fmla="*/ 4305301 w 4305301"/>
              <a:gd name="connsiteY1" fmla="*/ 0 h 6858000"/>
              <a:gd name="connsiteX2" fmla="*/ 4305301 w 4305301"/>
              <a:gd name="connsiteY2" fmla="*/ 6858000 h 6858000"/>
              <a:gd name="connsiteX3" fmla="*/ 0 w 43053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1" h="6858000">
                <a:moveTo>
                  <a:pt x="0" y="0"/>
                </a:moveTo>
                <a:lnTo>
                  <a:pt x="4305301" y="0"/>
                </a:lnTo>
                <a:lnTo>
                  <a:pt x="4305301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55DAD1-DFBB-4B38-99E8-1E77076EE6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5401" y="2842260"/>
            <a:ext cx="3642201" cy="2314444"/>
          </a:xfrm>
          <a:custGeom>
            <a:avLst/>
            <a:gdLst>
              <a:gd name="connsiteX0" fmla="*/ 0 w 3642201"/>
              <a:gd name="connsiteY0" fmla="*/ 0 h 2314444"/>
              <a:gd name="connsiteX1" fmla="*/ 3642201 w 3642201"/>
              <a:gd name="connsiteY1" fmla="*/ 0 h 2314444"/>
              <a:gd name="connsiteX2" fmla="*/ 3642201 w 3642201"/>
              <a:gd name="connsiteY2" fmla="*/ 2314444 h 2314444"/>
              <a:gd name="connsiteX3" fmla="*/ 0 w 3642201"/>
              <a:gd name="connsiteY3" fmla="*/ 2314444 h 231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2201" h="2314444">
                <a:moveTo>
                  <a:pt x="0" y="0"/>
                </a:moveTo>
                <a:lnTo>
                  <a:pt x="3642201" y="0"/>
                </a:lnTo>
                <a:lnTo>
                  <a:pt x="3642201" y="2314444"/>
                </a:lnTo>
                <a:lnTo>
                  <a:pt x="0" y="231444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255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42917E-2B46-4256-BAFA-1D17B3912A52}"/>
              </a:ext>
            </a:extLst>
          </p:cNvPr>
          <p:cNvSpPr/>
          <p:nvPr userDrawn="1"/>
        </p:nvSpPr>
        <p:spPr>
          <a:xfrm>
            <a:off x="1698171" y="-2"/>
            <a:ext cx="3135085" cy="4914901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1CDEDAF-C1FA-43A8-AD16-F2C861771C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22049" y="3108583"/>
            <a:ext cx="1633832" cy="1867096"/>
          </a:xfrm>
          <a:custGeom>
            <a:avLst/>
            <a:gdLst>
              <a:gd name="connsiteX0" fmla="*/ 272305 w 1633832"/>
              <a:gd name="connsiteY0" fmla="*/ 0 h 1867096"/>
              <a:gd name="connsiteX1" fmla="*/ 1361528 w 1633832"/>
              <a:gd name="connsiteY1" fmla="*/ 0 h 1867096"/>
              <a:gd name="connsiteX2" fmla="*/ 1633832 w 1633832"/>
              <a:gd name="connsiteY2" fmla="*/ 272305 h 1867096"/>
              <a:gd name="connsiteX3" fmla="*/ 1633832 w 1633832"/>
              <a:gd name="connsiteY3" fmla="*/ 1594791 h 1867096"/>
              <a:gd name="connsiteX4" fmla="*/ 1361528 w 1633832"/>
              <a:gd name="connsiteY4" fmla="*/ 1867096 h 1867096"/>
              <a:gd name="connsiteX5" fmla="*/ 272305 w 1633832"/>
              <a:gd name="connsiteY5" fmla="*/ 1867096 h 1867096"/>
              <a:gd name="connsiteX6" fmla="*/ 0 w 1633832"/>
              <a:gd name="connsiteY6" fmla="*/ 1594791 h 1867096"/>
              <a:gd name="connsiteX7" fmla="*/ 0 w 1633832"/>
              <a:gd name="connsiteY7" fmla="*/ 272305 h 1867096"/>
              <a:gd name="connsiteX8" fmla="*/ 272305 w 1633832"/>
              <a:gd name="connsiteY8" fmla="*/ 0 h 186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832" h="1867096">
                <a:moveTo>
                  <a:pt x="272305" y="0"/>
                </a:moveTo>
                <a:lnTo>
                  <a:pt x="1361528" y="0"/>
                </a:lnTo>
                <a:cubicBezTo>
                  <a:pt x="1511917" y="0"/>
                  <a:pt x="1633832" y="121915"/>
                  <a:pt x="1633832" y="272305"/>
                </a:cubicBezTo>
                <a:lnTo>
                  <a:pt x="1633832" y="1594791"/>
                </a:lnTo>
                <a:cubicBezTo>
                  <a:pt x="1633832" y="1745181"/>
                  <a:pt x="1511917" y="1867096"/>
                  <a:pt x="1361528" y="1867096"/>
                </a:cubicBezTo>
                <a:lnTo>
                  <a:pt x="272305" y="1867096"/>
                </a:lnTo>
                <a:cubicBezTo>
                  <a:pt x="121915" y="1867096"/>
                  <a:pt x="0" y="1745181"/>
                  <a:pt x="0" y="1594791"/>
                </a:cubicBezTo>
                <a:lnTo>
                  <a:pt x="0" y="272305"/>
                </a:lnTo>
                <a:cubicBezTo>
                  <a:pt x="0" y="121915"/>
                  <a:pt x="121915" y="0"/>
                  <a:pt x="27230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B44F82E-AAC6-4BF1-BAED-B474AC579A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0529" y="1979797"/>
            <a:ext cx="2053748" cy="2346962"/>
          </a:xfrm>
          <a:custGeom>
            <a:avLst/>
            <a:gdLst>
              <a:gd name="connsiteX0" fmla="*/ 342291 w 2053748"/>
              <a:gd name="connsiteY0" fmla="*/ 0 h 2346962"/>
              <a:gd name="connsiteX1" fmla="*/ 1711457 w 2053748"/>
              <a:gd name="connsiteY1" fmla="*/ 0 h 2346962"/>
              <a:gd name="connsiteX2" fmla="*/ 2053748 w 2053748"/>
              <a:gd name="connsiteY2" fmla="*/ 342291 h 2346962"/>
              <a:gd name="connsiteX3" fmla="*/ 2053748 w 2053748"/>
              <a:gd name="connsiteY3" fmla="*/ 2004671 h 2346962"/>
              <a:gd name="connsiteX4" fmla="*/ 1711457 w 2053748"/>
              <a:gd name="connsiteY4" fmla="*/ 2346962 h 2346962"/>
              <a:gd name="connsiteX5" fmla="*/ 342291 w 2053748"/>
              <a:gd name="connsiteY5" fmla="*/ 2346962 h 2346962"/>
              <a:gd name="connsiteX6" fmla="*/ 0 w 2053748"/>
              <a:gd name="connsiteY6" fmla="*/ 2004671 h 2346962"/>
              <a:gd name="connsiteX7" fmla="*/ 0 w 2053748"/>
              <a:gd name="connsiteY7" fmla="*/ 342291 h 2346962"/>
              <a:gd name="connsiteX8" fmla="*/ 342291 w 2053748"/>
              <a:gd name="connsiteY8" fmla="*/ 0 h 234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3748" h="2346962">
                <a:moveTo>
                  <a:pt x="342291" y="0"/>
                </a:moveTo>
                <a:lnTo>
                  <a:pt x="1711457" y="0"/>
                </a:lnTo>
                <a:cubicBezTo>
                  <a:pt x="1900499" y="0"/>
                  <a:pt x="2053748" y="153249"/>
                  <a:pt x="2053748" y="342291"/>
                </a:cubicBezTo>
                <a:lnTo>
                  <a:pt x="2053748" y="2004671"/>
                </a:lnTo>
                <a:cubicBezTo>
                  <a:pt x="2053748" y="2193713"/>
                  <a:pt x="1900499" y="2346962"/>
                  <a:pt x="1711457" y="2346962"/>
                </a:cubicBezTo>
                <a:lnTo>
                  <a:pt x="342291" y="2346962"/>
                </a:lnTo>
                <a:cubicBezTo>
                  <a:pt x="153249" y="2346962"/>
                  <a:pt x="0" y="2193713"/>
                  <a:pt x="0" y="2004671"/>
                </a:cubicBezTo>
                <a:lnTo>
                  <a:pt x="0" y="342291"/>
                </a:lnTo>
                <a:cubicBezTo>
                  <a:pt x="0" y="153249"/>
                  <a:pt x="153249" y="0"/>
                  <a:pt x="34229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900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590F8344-2711-4BFA-9894-3B270EAFAE71}"/>
              </a:ext>
            </a:extLst>
          </p:cNvPr>
          <p:cNvSpPr/>
          <p:nvPr/>
        </p:nvSpPr>
        <p:spPr>
          <a:xfrm>
            <a:off x="5137150" y="-1587"/>
            <a:ext cx="6153150" cy="6856413"/>
          </a:xfrm>
          <a:prstGeom prst="parallelogram">
            <a:avLst>
              <a:gd name="adj" fmla="val 49688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7ABEEDF-EF80-4F31-B840-662A621F0B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2100" y="0"/>
            <a:ext cx="6819900" cy="6858000"/>
          </a:xfrm>
          <a:custGeom>
            <a:avLst/>
            <a:gdLst>
              <a:gd name="connsiteX0" fmla="*/ 3057023 w 6819900"/>
              <a:gd name="connsiteY0" fmla="*/ 0 h 6858000"/>
              <a:gd name="connsiteX1" fmla="*/ 6819900 w 6819900"/>
              <a:gd name="connsiteY1" fmla="*/ 0 h 6858000"/>
              <a:gd name="connsiteX2" fmla="*/ 6819900 w 6819900"/>
              <a:gd name="connsiteY2" fmla="*/ 6858000 h 6858000"/>
              <a:gd name="connsiteX3" fmla="*/ 3263900 w 6819900"/>
              <a:gd name="connsiteY3" fmla="*/ 6858000 h 6858000"/>
              <a:gd name="connsiteX4" fmla="*/ 469900 w 6819900"/>
              <a:gd name="connsiteY4" fmla="*/ 6858000 h 6858000"/>
              <a:gd name="connsiteX5" fmla="*/ 470962 w 6819900"/>
              <a:gd name="connsiteY5" fmla="*/ 6855619 h 6858000"/>
              <a:gd name="connsiteX6" fmla="*/ 0 w 6819900"/>
              <a:gd name="connsiteY6" fmla="*/ 68556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900" h="6858000">
                <a:moveTo>
                  <a:pt x="3057023" y="0"/>
                </a:moveTo>
                <a:lnTo>
                  <a:pt x="6819900" y="0"/>
                </a:lnTo>
                <a:lnTo>
                  <a:pt x="6819900" y="6858000"/>
                </a:lnTo>
                <a:lnTo>
                  <a:pt x="3263900" y="6858000"/>
                </a:lnTo>
                <a:lnTo>
                  <a:pt x="469900" y="6858000"/>
                </a:lnTo>
                <a:lnTo>
                  <a:pt x="470962" y="6855619"/>
                </a:lnTo>
                <a:lnTo>
                  <a:pt x="0" y="685561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5067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CFF4-A2DF-4A6F-8841-2F57EAAD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91D77-15C8-4EEB-9BA8-AB78F8B3B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F3ED8-FFCE-43B1-B87F-230FE8878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D3AB2-73AB-4AA9-B8A4-C4407479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810C3-F5A3-43AC-B844-0283A19F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BBCFD-EB74-4093-A58C-B30498FA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17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F78D39-99CE-4E09-A855-6E63B3606D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1" y="-3790"/>
            <a:ext cx="4802361" cy="6858000"/>
          </a:xfrm>
          <a:custGeom>
            <a:avLst/>
            <a:gdLst>
              <a:gd name="connsiteX0" fmla="*/ 0 w 4802361"/>
              <a:gd name="connsiteY0" fmla="*/ 0 h 6858000"/>
              <a:gd name="connsiteX1" fmla="*/ 4802361 w 4802361"/>
              <a:gd name="connsiteY1" fmla="*/ 0 h 6858000"/>
              <a:gd name="connsiteX2" fmla="*/ 4802361 w 4802361"/>
              <a:gd name="connsiteY2" fmla="*/ 6858000 h 6858000"/>
              <a:gd name="connsiteX3" fmla="*/ 0 w 48023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2361" h="6858000">
                <a:moveTo>
                  <a:pt x="0" y="0"/>
                </a:moveTo>
                <a:lnTo>
                  <a:pt x="4802361" y="0"/>
                </a:lnTo>
                <a:lnTo>
                  <a:pt x="480236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55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F901BC7E-7076-47DC-8912-11A9672670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62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F9A4-EFEE-4318-9080-03EC0C046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4826D-A338-4A26-8CAB-3CB105B68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7BE7C-44AB-450D-A8E5-0A92EAB3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3DDB-0BBD-4221-BA77-7BD12F8C9EC3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1ED90-7C08-4BD7-8879-FE0476BE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01707-CB44-47F7-BF21-FC042105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2211-C073-4672-B51A-536E4481DD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4764-8015-49FE-98AB-9C62534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6312D-F937-4077-AA68-8F7C22F8E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347F-1EF0-4042-BCBE-42262BE09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4F9C4-1278-4412-8755-4B971F86F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23BF6-FA1F-4DFB-835D-920BC01BF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C7E2F5-8578-413C-A34E-5AEE1D99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6CAC0-DFF4-4EB8-AF64-2B3AC133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709C1-B27C-47C7-AAA0-CC2CFC71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7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8F6A-370A-42B3-B745-4822C6C5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7A42B3-3391-49F1-977F-4056D935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FCE87-23F9-4B55-80B6-830C5932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35B45-CFF6-4151-AB6E-5FED2776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2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2E2BB-E6BD-444E-A289-F49B85F3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F4FB50-8094-4031-A0C1-759D4D660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CF07D-9FFF-4763-A27A-85F8FA33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2431-80DE-48DE-9D76-52E4C78B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C4FF-74BF-4397-9680-AE4F89DDF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6D079-3EF6-4CB3-A76C-89AFFC453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E0C3B-CECF-4875-8EB3-0967162C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23F11-4792-4A5A-808E-764D58658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8B31-7816-4FF1-90E7-17DDB5A3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7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0ACF-88DF-4A03-AD3F-F2455985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82022-F4A2-46E2-BC0C-444E14281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EEC69-E28C-4B59-AD69-64BB033E5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1C659-D0C1-453F-80A0-5537BC4E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66942-F1EF-4DD8-9FE0-9879C7F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AE73B-1AD6-4EA2-AAEE-2B57F88D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2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3D535-651F-40A3-9424-08C77583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A64AA-12F4-4FBA-ACCD-9432298CC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A9354-1B5C-4F60-A95D-3E641749A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7137-E7F0-4538-A280-303A22DEA6E5}" type="datetimeFigureOut">
              <a:rPr lang="en-US" smtClean="0"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98191-67FA-41BF-9C38-82238FA9F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222BA-296D-4EA0-9507-1C2C4E2C5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6B63-79D7-4C35-A52C-754BEC7BC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27668-9CC9-4453-B7AC-D527B0AF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6E01-05AB-446E-B3B7-D67F5BE74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C969A-C931-4AA5-AC6B-EB5831783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617E2F-97F0-4C03-9470-23C5C04B6E7C}" type="datetimeFigureOut">
              <a:rPr lang="en-ID" smtClean="0"/>
              <a:pPr/>
              <a:t>06/02/2022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E74FB-5B1C-41C6-BD6D-A8CB7D1C1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C6B0-0501-4598-9AB3-1159785F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A4C6D6-C0FA-44BB-9F0C-4B4C813FEFC0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7048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AE5A6-A150-4B1B-B122-241C67CD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4"/>
          <a:stretch/>
        </p:blipFill>
        <p:spPr>
          <a:xfrm>
            <a:off x="0" y="-32073"/>
            <a:ext cx="12192000" cy="6890073"/>
          </a:xfrm>
          <a:prstGeom prst="rect">
            <a:avLst/>
          </a:prstGeom>
        </p:spPr>
      </p:pic>
      <p:pic>
        <p:nvPicPr>
          <p:cNvPr id="4" name="Picture 2" descr="Dave Chappelle: Comeback of the Year | GQ">
            <a:extLst>
              <a:ext uri="{FF2B5EF4-FFF2-40B4-BE49-F238E27FC236}">
                <a16:creationId xmlns:a16="http://schemas.microsoft.com/office/drawing/2014/main" id="{AC3F6273-D5B6-40CC-ADAB-D629097C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470">
            <a:off x="659946" y="416269"/>
            <a:ext cx="4772642" cy="60254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BF0DAF09-2CFD-4157-81F2-4C3C00FE4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2316" y1="11888" x2="6215" y2="38811"/>
                        <a14:backgroundMark x1="6215" y1="38811" x2="5085" y2="61189"/>
                        <a14:backgroundMark x1="5085" y1="61189" x2="22881" y2="90210"/>
                        <a14:backgroundMark x1="22881" y1="90210" x2="37288" y2="96503"/>
                        <a14:backgroundMark x1="37288" y1="96503" x2="62429" y2="94406"/>
                        <a14:backgroundMark x1="62429" y1="94406" x2="77684" y2="81469"/>
                        <a14:backgroundMark x1="77684" y1="81469" x2="82486" y2="57343"/>
                        <a14:backgroundMark x1="82486" y1="57343" x2="81638" y2="36014"/>
                        <a14:backgroundMark x1="81638" y1="36014" x2="73729" y2="18531"/>
                        <a14:backgroundMark x1="73729" y1="18531" x2="56215" y2="4545"/>
                        <a14:backgroundMark x1="56215" y1="4545" x2="41243" y2="2098"/>
                        <a14:backgroundMark x1="41243" y1="2098" x2="26836" y2="6294"/>
                        <a14:backgroundMark x1="26836" y1="6294" x2="20904" y2="13287"/>
                        <a14:backgroundMark x1="92655" y1="89510" x2="92655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-20534" r="-20984" b="25532"/>
          <a:stretch/>
        </p:blipFill>
        <p:spPr>
          <a:xfrm>
            <a:off x="-1" y="3001702"/>
            <a:ext cx="4711337" cy="3888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4BF0D-6EE2-48C7-93E3-164428F1BC59}"/>
              </a:ext>
            </a:extLst>
          </p:cNvPr>
          <p:cNvSpPr txBox="1"/>
          <p:nvPr/>
        </p:nvSpPr>
        <p:spPr>
          <a:xfrm>
            <a:off x="5308065" y="1317487"/>
            <a:ext cx="24357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DBF9A-F177-4CA4-864D-4221213222D0}"/>
              </a:ext>
            </a:extLst>
          </p:cNvPr>
          <p:cNvSpPr txBox="1"/>
          <p:nvPr/>
        </p:nvSpPr>
        <p:spPr>
          <a:xfrm>
            <a:off x="5286583" y="1874494"/>
            <a:ext cx="6905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 Table Holdings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784D090-264B-4997-9AA3-CFD6FABA0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4" b="29714"/>
          <a:stretch/>
        </p:blipFill>
        <p:spPr>
          <a:xfrm>
            <a:off x="6668883" y="3641221"/>
            <a:ext cx="4133328" cy="1668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B5D0F-24B0-4BE2-B3AA-0CF9CB614ADE}"/>
              </a:ext>
            </a:extLst>
          </p:cNvPr>
          <p:cNvSpPr txBox="1"/>
          <p:nvPr/>
        </p:nvSpPr>
        <p:spPr>
          <a:xfrm>
            <a:off x="7389844" y="3445035"/>
            <a:ext cx="1999083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Presented by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46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flower&#10;&#10;Description automatically generated">
            <a:extLst>
              <a:ext uri="{FF2B5EF4-FFF2-40B4-BE49-F238E27FC236}">
                <a16:creationId xmlns:a16="http://schemas.microsoft.com/office/drawing/2014/main" id="{1455B180-8EE8-4A10-BAA5-002F61A8C6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4627474" y="0"/>
            <a:ext cx="7900661" cy="7050280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ABB348-FC91-4DD7-9CC6-7A0343EBF456}"/>
              </a:ext>
            </a:extLst>
          </p:cNvPr>
          <p:cNvSpPr txBox="1"/>
          <p:nvPr/>
        </p:nvSpPr>
        <p:spPr>
          <a:xfrm>
            <a:off x="1633652" y="1550517"/>
            <a:ext cx="5547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Get In Touch With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F4D3FB-E5FB-4EC6-9316-5FFF6B60D5D4}"/>
              </a:ext>
            </a:extLst>
          </p:cNvPr>
          <p:cNvSpPr txBox="1"/>
          <p:nvPr/>
        </p:nvSpPr>
        <p:spPr>
          <a:xfrm>
            <a:off x="703749" y="4696987"/>
            <a:ext cx="258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2801 Pinole Valley Road , Ste. 206, Pinole, CA  94564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46F600-B345-41BE-96CA-03DA79CB9735}"/>
              </a:ext>
            </a:extLst>
          </p:cNvPr>
          <p:cNvSpPr txBox="1"/>
          <p:nvPr/>
        </p:nvSpPr>
        <p:spPr>
          <a:xfrm>
            <a:off x="738423" y="5687573"/>
            <a:ext cx="2290268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info@tapngopros.com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A5F97B-27C6-47D7-8EAC-B0684A938680}"/>
              </a:ext>
            </a:extLst>
          </p:cNvPr>
          <p:cNvSpPr txBox="1"/>
          <p:nvPr/>
        </p:nvSpPr>
        <p:spPr>
          <a:xfrm>
            <a:off x="738423" y="5231506"/>
            <a:ext cx="2290268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510.219.0857 </a:t>
            </a:r>
          </a:p>
        </p:txBody>
      </p:sp>
      <p:sp>
        <p:nvSpPr>
          <p:cNvPr id="37" name="Shape">
            <a:extLst>
              <a:ext uri="{FF2B5EF4-FFF2-40B4-BE49-F238E27FC236}">
                <a16:creationId xmlns:a16="http://schemas.microsoft.com/office/drawing/2014/main" id="{D8423FCB-30F9-494F-9FF0-F6E9F0833B0B}"/>
              </a:ext>
            </a:extLst>
          </p:cNvPr>
          <p:cNvSpPr/>
          <p:nvPr/>
        </p:nvSpPr>
        <p:spPr>
          <a:xfrm>
            <a:off x="279012" y="5793219"/>
            <a:ext cx="257999" cy="187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181"/>
                  <a:pt x="0" y="270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419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419"/>
                  <a:pt x="21600" y="18900"/>
                </a:cubicBezTo>
                <a:cubicBezTo>
                  <a:pt x="21600" y="2700"/>
                  <a:pt x="21600" y="2700"/>
                  <a:pt x="21600" y="2700"/>
                </a:cubicBezTo>
                <a:cubicBezTo>
                  <a:pt x="21600" y="1181"/>
                  <a:pt x="20741" y="0"/>
                  <a:pt x="19636" y="0"/>
                </a:cubicBezTo>
                <a:moveTo>
                  <a:pt x="1964" y="1350"/>
                </a:moveTo>
                <a:cubicBezTo>
                  <a:pt x="19636" y="1350"/>
                  <a:pt x="19636" y="1350"/>
                  <a:pt x="19636" y="1350"/>
                </a:cubicBezTo>
                <a:cubicBezTo>
                  <a:pt x="19759" y="1350"/>
                  <a:pt x="19882" y="1350"/>
                  <a:pt x="20005" y="1350"/>
                </a:cubicBezTo>
                <a:cubicBezTo>
                  <a:pt x="11414" y="13163"/>
                  <a:pt x="11414" y="13163"/>
                  <a:pt x="11414" y="13163"/>
                </a:cubicBezTo>
                <a:cubicBezTo>
                  <a:pt x="11291" y="13331"/>
                  <a:pt x="11045" y="13500"/>
                  <a:pt x="10800" y="13500"/>
                </a:cubicBezTo>
                <a:cubicBezTo>
                  <a:pt x="10555" y="13500"/>
                  <a:pt x="10309" y="13331"/>
                  <a:pt x="10186" y="13163"/>
                </a:cubicBezTo>
                <a:cubicBezTo>
                  <a:pt x="1595" y="1350"/>
                  <a:pt x="1595" y="1350"/>
                  <a:pt x="1595" y="1350"/>
                </a:cubicBezTo>
                <a:cubicBezTo>
                  <a:pt x="1718" y="1350"/>
                  <a:pt x="1841" y="1350"/>
                  <a:pt x="1964" y="1350"/>
                </a:cubicBezTo>
                <a:moveTo>
                  <a:pt x="982" y="18900"/>
                </a:moveTo>
                <a:cubicBezTo>
                  <a:pt x="982" y="2700"/>
                  <a:pt x="982" y="2700"/>
                  <a:pt x="982" y="2700"/>
                </a:cubicBezTo>
                <a:cubicBezTo>
                  <a:pt x="982" y="2700"/>
                  <a:pt x="982" y="2531"/>
                  <a:pt x="982" y="2531"/>
                </a:cubicBezTo>
                <a:cubicBezTo>
                  <a:pt x="7118" y="10800"/>
                  <a:pt x="7118" y="10800"/>
                  <a:pt x="7118" y="10800"/>
                </a:cubicBezTo>
                <a:cubicBezTo>
                  <a:pt x="982" y="19069"/>
                  <a:pt x="982" y="19069"/>
                  <a:pt x="982" y="19069"/>
                </a:cubicBezTo>
                <a:cubicBezTo>
                  <a:pt x="982" y="19069"/>
                  <a:pt x="982" y="18900"/>
                  <a:pt x="982" y="18900"/>
                </a:cubicBezTo>
                <a:moveTo>
                  <a:pt x="19636" y="20250"/>
                </a:moveTo>
                <a:cubicBezTo>
                  <a:pt x="1964" y="20250"/>
                  <a:pt x="1964" y="20250"/>
                  <a:pt x="1964" y="20250"/>
                </a:cubicBezTo>
                <a:cubicBezTo>
                  <a:pt x="1841" y="20250"/>
                  <a:pt x="1718" y="20250"/>
                  <a:pt x="1595" y="20250"/>
                </a:cubicBezTo>
                <a:cubicBezTo>
                  <a:pt x="7732" y="11812"/>
                  <a:pt x="7732" y="11812"/>
                  <a:pt x="7732" y="11812"/>
                </a:cubicBezTo>
                <a:cubicBezTo>
                  <a:pt x="9450" y="14006"/>
                  <a:pt x="9450" y="14006"/>
                  <a:pt x="9450" y="14006"/>
                </a:cubicBezTo>
                <a:cubicBezTo>
                  <a:pt x="9818" y="14512"/>
                  <a:pt x="10309" y="14850"/>
                  <a:pt x="10800" y="14850"/>
                </a:cubicBezTo>
                <a:cubicBezTo>
                  <a:pt x="11291" y="14850"/>
                  <a:pt x="11782" y="14512"/>
                  <a:pt x="12150" y="14006"/>
                </a:cubicBezTo>
                <a:cubicBezTo>
                  <a:pt x="13868" y="11812"/>
                  <a:pt x="13868" y="11812"/>
                  <a:pt x="13868" y="11812"/>
                </a:cubicBezTo>
                <a:cubicBezTo>
                  <a:pt x="20005" y="20250"/>
                  <a:pt x="20005" y="20250"/>
                  <a:pt x="20005" y="20250"/>
                </a:cubicBezTo>
                <a:cubicBezTo>
                  <a:pt x="19882" y="20250"/>
                  <a:pt x="19759" y="20250"/>
                  <a:pt x="19636" y="20250"/>
                </a:cubicBezTo>
                <a:moveTo>
                  <a:pt x="20618" y="18900"/>
                </a:moveTo>
                <a:cubicBezTo>
                  <a:pt x="20618" y="18900"/>
                  <a:pt x="20618" y="19069"/>
                  <a:pt x="20618" y="19069"/>
                </a:cubicBezTo>
                <a:cubicBezTo>
                  <a:pt x="14482" y="10800"/>
                  <a:pt x="14482" y="10800"/>
                  <a:pt x="14482" y="10800"/>
                </a:cubicBezTo>
                <a:cubicBezTo>
                  <a:pt x="20618" y="2531"/>
                  <a:pt x="20618" y="2531"/>
                  <a:pt x="20618" y="2531"/>
                </a:cubicBezTo>
                <a:cubicBezTo>
                  <a:pt x="20618" y="2531"/>
                  <a:pt x="20618" y="2700"/>
                  <a:pt x="20618" y="2700"/>
                </a:cubicBezTo>
                <a:lnTo>
                  <a:pt x="20618" y="18900"/>
                </a:lnTo>
                <a:close/>
              </a:path>
            </a:pathLst>
          </a:custGeom>
          <a:solidFill>
            <a:srgbClr val="212D94"/>
          </a:solidFill>
          <a:ln w="12700">
            <a:noFill/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hape">
            <a:extLst>
              <a:ext uri="{FF2B5EF4-FFF2-40B4-BE49-F238E27FC236}">
                <a16:creationId xmlns:a16="http://schemas.microsoft.com/office/drawing/2014/main" id="{4C8D5C8E-7764-451B-A7C7-F97FD1D80018}"/>
              </a:ext>
            </a:extLst>
          </p:cNvPr>
          <p:cNvSpPr/>
          <p:nvPr/>
        </p:nvSpPr>
        <p:spPr>
          <a:xfrm>
            <a:off x="279012" y="5314753"/>
            <a:ext cx="257999" cy="25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982"/>
                </a:moveTo>
                <a:cubicBezTo>
                  <a:pt x="16691" y="982"/>
                  <a:pt x="20618" y="4909"/>
                  <a:pt x="20618" y="9818"/>
                </a:cubicBezTo>
                <a:cubicBezTo>
                  <a:pt x="20618" y="10064"/>
                  <a:pt x="20864" y="10309"/>
                  <a:pt x="21109" y="10309"/>
                </a:cubicBezTo>
                <a:cubicBezTo>
                  <a:pt x="21355" y="10309"/>
                  <a:pt x="21600" y="10064"/>
                  <a:pt x="21600" y="9818"/>
                </a:cubicBezTo>
                <a:cubicBezTo>
                  <a:pt x="21600" y="4418"/>
                  <a:pt x="17182" y="0"/>
                  <a:pt x="11782" y="0"/>
                </a:cubicBezTo>
                <a:cubicBezTo>
                  <a:pt x="11536" y="0"/>
                  <a:pt x="11291" y="245"/>
                  <a:pt x="11291" y="491"/>
                </a:cubicBezTo>
                <a:cubicBezTo>
                  <a:pt x="11291" y="736"/>
                  <a:pt x="11536" y="982"/>
                  <a:pt x="11782" y="982"/>
                </a:cubicBezTo>
                <a:moveTo>
                  <a:pt x="11782" y="5891"/>
                </a:moveTo>
                <a:cubicBezTo>
                  <a:pt x="13991" y="5891"/>
                  <a:pt x="15709" y="7609"/>
                  <a:pt x="15709" y="9818"/>
                </a:cubicBezTo>
                <a:cubicBezTo>
                  <a:pt x="15709" y="10064"/>
                  <a:pt x="15955" y="10309"/>
                  <a:pt x="16200" y="10309"/>
                </a:cubicBezTo>
                <a:cubicBezTo>
                  <a:pt x="16445" y="10309"/>
                  <a:pt x="16691" y="10064"/>
                  <a:pt x="16691" y="9818"/>
                </a:cubicBezTo>
                <a:cubicBezTo>
                  <a:pt x="16691" y="7118"/>
                  <a:pt x="14482" y="4909"/>
                  <a:pt x="11782" y="4909"/>
                </a:cubicBezTo>
                <a:cubicBezTo>
                  <a:pt x="11536" y="4909"/>
                  <a:pt x="11291" y="5155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1782" y="10800"/>
                </a:moveTo>
                <a:cubicBezTo>
                  <a:pt x="12273" y="10800"/>
                  <a:pt x="12764" y="10309"/>
                  <a:pt x="12764" y="9818"/>
                </a:cubicBezTo>
                <a:cubicBezTo>
                  <a:pt x="12764" y="9327"/>
                  <a:pt x="12273" y="8836"/>
                  <a:pt x="11782" y="8836"/>
                </a:cubicBezTo>
                <a:cubicBezTo>
                  <a:pt x="11291" y="8836"/>
                  <a:pt x="10800" y="9327"/>
                  <a:pt x="10800" y="9818"/>
                </a:cubicBezTo>
                <a:cubicBezTo>
                  <a:pt x="10800" y="10309"/>
                  <a:pt x="11291" y="10800"/>
                  <a:pt x="11782" y="10800"/>
                </a:cubicBezTo>
                <a:moveTo>
                  <a:pt x="21600" y="17182"/>
                </a:moveTo>
                <a:cubicBezTo>
                  <a:pt x="21600" y="16814"/>
                  <a:pt x="21477" y="16445"/>
                  <a:pt x="21109" y="16077"/>
                </a:cubicBezTo>
                <a:cubicBezTo>
                  <a:pt x="21109" y="16077"/>
                  <a:pt x="20986" y="15955"/>
                  <a:pt x="20864" y="15955"/>
                </a:cubicBezTo>
                <a:cubicBezTo>
                  <a:pt x="16691" y="12641"/>
                  <a:pt x="16691" y="12641"/>
                  <a:pt x="16691" y="12641"/>
                </a:cubicBezTo>
                <a:cubicBezTo>
                  <a:pt x="16445" y="12395"/>
                  <a:pt x="16077" y="12273"/>
                  <a:pt x="15709" y="12273"/>
                </a:cubicBezTo>
                <a:cubicBezTo>
                  <a:pt x="15341" y="12273"/>
                  <a:pt x="15095" y="12395"/>
                  <a:pt x="14850" y="12518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500" y="13991"/>
                  <a:pt x="13255" y="14114"/>
                  <a:pt x="12886" y="14114"/>
                </a:cubicBezTo>
                <a:cubicBezTo>
                  <a:pt x="12641" y="14114"/>
                  <a:pt x="12273" y="13868"/>
                  <a:pt x="12150" y="13623"/>
                </a:cubicBezTo>
                <a:cubicBezTo>
                  <a:pt x="12150" y="13623"/>
                  <a:pt x="12150" y="13623"/>
                  <a:pt x="12150" y="13623"/>
                </a:cubicBezTo>
                <a:cubicBezTo>
                  <a:pt x="10555" y="12518"/>
                  <a:pt x="9082" y="11168"/>
                  <a:pt x="7855" y="9450"/>
                </a:cubicBezTo>
                <a:cubicBezTo>
                  <a:pt x="7977" y="9450"/>
                  <a:pt x="7977" y="9450"/>
                  <a:pt x="7977" y="9450"/>
                </a:cubicBezTo>
                <a:cubicBezTo>
                  <a:pt x="7732" y="9327"/>
                  <a:pt x="7486" y="8959"/>
                  <a:pt x="7486" y="8714"/>
                </a:cubicBezTo>
                <a:cubicBezTo>
                  <a:pt x="7486" y="8345"/>
                  <a:pt x="7609" y="8100"/>
                  <a:pt x="7855" y="7977"/>
                </a:cubicBezTo>
                <a:cubicBezTo>
                  <a:pt x="7855" y="7977"/>
                  <a:pt x="7855" y="7977"/>
                  <a:pt x="7855" y="7977"/>
                </a:cubicBezTo>
                <a:cubicBezTo>
                  <a:pt x="8959" y="6750"/>
                  <a:pt x="8959" y="6750"/>
                  <a:pt x="8959" y="6750"/>
                </a:cubicBezTo>
                <a:cubicBezTo>
                  <a:pt x="9205" y="6505"/>
                  <a:pt x="9327" y="6259"/>
                  <a:pt x="9327" y="5891"/>
                </a:cubicBezTo>
                <a:cubicBezTo>
                  <a:pt x="9327" y="5523"/>
                  <a:pt x="9205" y="5155"/>
                  <a:pt x="8836" y="4909"/>
                </a:cubicBezTo>
                <a:cubicBezTo>
                  <a:pt x="5645" y="736"/>
                  <a:pt x="5645" y="736"/>
                  <a:pt x="5645" y="736"/>
                </a:cubicBezTo>
                <a:cubicBezTo>
                  <a:pt x="5645" y="614"/>
                  <a:pt x="5523" y="491"/>
                  <a:pt x="5400" y="491"/>
                </a:cubicBezTo>
                <a:cubicBezTo>
                  <a:pt x="5155" y="123"/>
                  <a:pt x="4786" y="0"/>
                  <a:pt x="4418" y="0"/>
                </a:cubicBezTo>
                <a:cubicBezTo>
                  <a:pt x="2455" y="0"/>
                  <a:pt x="0" y="2332"/>
                  <a:pt x="0" y="5155"/>
                </a:cubicBezTo>
                <a:cubicBezTo>
                  <a:pt x="0" y="5891"/>
                  <a:pt x="123" y="6627"/>
                  <a:pt x="491" y="7364"/>
                </a:cubicBezTo>
                <a:cubicBezTo>
                  <a:pt x="491" y="7364"/>
                  <a:pt x="491" y="7364"/>
                  <a:pt x="491" y="7364"/>
                </a:cubicBezTo>
                <a:cubicBezTo>
                  <a:pt x="3436" y="13255"/>
                  <a:pt x="8345" y="18164"/>
                  <a:pt x="14236" y="21109"/>
                </a:cubicBezTo>
                <a:cubicBezTo>
                  <a:pt x="14236" y="21109"/>
                  <a:pt x="14236" y="21109"/>
                  <a:pt x="14236" y="21109"/>
                </a:cubicBezTo>
                <a:cubicBezTo>
                  <a:pt x="14850" y="21477"/>
                  <a:pt x="15709" y="21600"/>
                  <a:pt x="16445" y="21600"/>
                </a:cubicBezTo>
                <a:cubicBezTo>
                  <a:pt x="19268" y="21600"/>
                  <a:pt x="21600" y="19145"/>
                  <a:pt x="21600" y="17182"/>
                </a:cubicBezTo>
                <a:cubicBezTo>
                  <a:pt x="21600" y="17182"/>
                  <a:pt x="21600" y="17182"/>
                  <a:pt x="21600" y="17182"/>
                </a:cubicBezTo>
                <a:close/>
                <a:moveTo>
                  <a:pt x="16445" y="20618"/>
                </a:moveTo>
                <a:cubicBezTo>
                  <a:pt x="15832" y="20618"/>
                  <a:pt x="15218" y="20495"/>
                  <a:pt x="14605" y="20250"/>
                </a:cubicBezTo>
                <a:cubicBezTo>
                  <a:pt x="14605" y="20250"/>
                  <a:pt x="14605" y="20127"/>
                  <a:pt x="14482" y="20127"/>
                </a:cubicBezTo>
                <a:cubicBezTo>
                  <a:pt x="8959" y="17305"/>
                  <a:pt x="4295" y="12641"/>
                  <a:pt x="1473" y="7118"/>
                </a:cubicBezTo>
                <a:cubicBezTo>
                  <a:pt x="1473" y="6995"/>
                  <a:pt x="1350" y="6995"/>
                  <a:pt x="1350" y="6995"/>
                </a:cubicBezTo>
                <a:cubicBezTo>
                  <a:pt x="1105" y="6382"/>
                  <a:pt x="982" y="5768"/>
                  <a:pt x="982" y="5155"/>
                </a:cubicBezTo>
                <a:cubicBezTo>
                  <a:pt x="982" y="2823"/>
                  <a:pt x="3068" y="982"/>
                  <a:pt x="4418" y="982"/>
                </a:cubicBezTo>
                <a:cubicBezTo>
                  <a:pt x="4541" y="982"/>
                  <a:pt x="4664" y="1105"/>
                  <a:pt x="4786" y="1105"/>
                </a:cubicBezTo>
                <a:cubicBezTo>
                  <a:pt x="4786" y="1105"/>
                  <a:pt x="4786" y="1105"/>
                  <a:pt x="4786" y="1227"/>
                </a:cubicBezTo>
                <a:cubicBezTo>
                  <a:pt x="4786" y="1227"/>
                  <a:pt x="4909" y="1227"/>
                  <a:pt x="4909" y="1350"/>
                </a:cubicBezTo>
                <a:cubicBezTo>
                  <a:pt x="8100" y="5400"/>
                  <a:pt x="8100" y="5400"/>
                  <a:pt x="8100" y="5400"/>
                </a:cubicBezTo>
                <a:cubicBezTo>
                  <a:pt x="8100" y="5523"/>
                  <a:pt x="8223" y="5523"/>
                  <a:pt x="8223" y="5523"/>
                </a:cubicBezTo>
                <a:cubicBezTo>
                  <a:pt x="8223" y="5645"/>
                  <a:pt x="8345" y="5768"/>
                  <a:pt x="8345" y="5891"/>
                </a:cubicBezTo>
                <a:cubicBezTo>
                  <a:pt x="8345" y="6014"/>
                  <a:pt x="8345" y="6014"/>
                  <a:pt x="8223" y="6136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6750" y="7609"/>
                  <a:pt x="6505" y="8100"/>
                  <a:pt x="6505" y="8714"/>
                </a:cubicBezTo>
                <a:cubicBezTo>
                  <a:pt x="6505" y="9205"/>
                  <a:pt x="6750" y="9695"/>
                  <a:pt x="7118" y="10064"/>
                </a:cubicBezTo>
                <a:cubicBezTo>
                  <a:pt x="7118" y="10064"/>
                  <a:pt x="7118" y="10064"/>
                  <a:pt x="7118" y="10064"/>
                </a:cubicBezTo>
                <a:cubicBezTo>
                  <a:pt x="8345" y="11782"/>
                  <a:pt x="9818" y="13255"/>
                  <a:pt x="11536" y="14482"/>
                </a:cubicBezTo>
                <a:cubicBezTo>
                  <a:pt x="11536" y="14482"/>
                  <a:pt x="11536" y="14482"/>
                  <a:pt x="11536" y="14482"/>
                </a:cubicBezTo>
                <a:cubicBezTo>
                  <a:pt x="11905" y="14850"/>
                  <a:pt x="12395" y="15095"/>
                  <a:pt x="12886" y="15095"/>
                </a:cubicBezTo>
                <a:cubicBezTo>
                  <a:pt x="13377" y="15095"/>
                  <a:pt x="13868" y="14850"/>
                  <a:pt x="14236" y="14482"/>
                </a:cubicBezTo>
                <a:cubicBezTo>
                  <a:pt x="14359" y="14482"/>
                  <a:pt x="14359" y="14482"/>
                  <a:pt x="14359" y="14482"/>
                </a:cubicBezTo>
                <a:cubicBezTo>
                  <a:pt x="15464" y="13377"/>
                  <a:pt x="15464" y="13377"/>
                  <a:pt x="15464" y="13377"/>
                </a:cubicBezTo>
                <a:cubicBezTo>
                  <a:pt x="15586" y="13255"/>
                  <a:pt x="15586" y="13255"/>
                  <a:pt x="15709" y="13255"/>
                </a:cubicBezTo>
                <a:cubicBezTo>
                  <a:pt x="15832" y="13255"/>
                  <a:pt x="15955" y="13377"/>
                  <a:pt x="16077" y="13377"/>
                </a:cubicBezTo>
                <a:cubicBezTo>
                  <a:pt x="16077" y="13377"/>
                  <a:pt x="16077" y="13500"/>
                  <a:pt x="16077" y="13500"/>
                </a:cubicBezTo>
                <a:cubicBezTo>
                  <a:pt x="20250" y="16691"/>
                  <a:pt x="20250" y="16691"/>
                  <a:pt x="20250" y="16691"/>
                </a:cubicBezTo>
                <a:cubicBezTo>
                  <a:pt x="20373" y="16691"/>
                  <a:pt x="20373" y="16691"/>
                  <a:pt x="20373" y="16814"/>
                </a:cubicBezTo>
                <a:cubicBezTo>
                  <a:pt x="20373" y="16814"/>
                  <a:pt x="20495" y="16814"/>
                  <a:pt x="20495" y="16814"/>
                </a:cubicBezTo>
                <a:cubicBezTo>
                  <a:pt x="20495" y="16936"/>
                  <a:pt x="20618" y="16936"/>
                  <a:pt x="20618" y="17182"/>
                </a:cubicBezTo>
                <a:cubicBezTo>
                  <a:pt x="20618" y="17182"/>
                  <a:pt x="20618" y="17182"/>
                  <a:pt x="20618" y="17305"/>
                </a:cubicBezTo>
                <a:cubicBezTo>
                  <a:pt x="20495" y="18655"/>
                  <a:pt x="18777" y="20618"/>
                  <a:pt x="16445" y="20618"/>
                </a:cubicBezTo>
              </a:path>
            </a:pathLst>
          </a:custGeom>
          <a:solidFill>
            <a:srgbClr val="212D94"/>
          </a:solidFill>
          <a:ln w="12700">
            <a:noFill/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1822CF66-711A-4C1A-9C4F-03BD1547E403}"/>
              </a:ext>
            </a:extLst>
          </p:cNvPr>
          <p:cNvSpPr/>
          <p:nvPr/>
        </p:nvSpPr>
        <p:spPr>
          <a:xfrm>
            <a:off x="258545" y="4695326"/>
            <a:ext cx="239914" cy="330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94" y="0"/>
                  <a:pt x="0" y="3559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59"/>
                  <a:pt x="16706" y="0"/>
                  <a:pt x="10800" y="0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0"/>
                  <a:pt x="5569" y="982"/>
                  <a:pt x="10800" y="982"/>
                </a:cubicBezTo>
                <a:cubicBezTo>
                  <a:pt x="16031" y="982"/>
                  <a:pt x="20250" y="4050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3927"/>
                </a:moveTo>
                <a:cubicBezTo>
                  <a:pt x="7762" y="3927"/>
                  <a:pt x="5400" y="5645"/>
                  <a:pt x="5400" y="7855"/>
                </a:cubicBezTo>
                <a:cubicBezTo>
                  <a:pt x="5400" y="10064"/>
                  <a:pt x="7762" y="11782"/>
                  <a:pt x="10800" y="11782"/>
                </a:cubicBezTo>
                <a:cubicBezTo>
                  <a:pt x="13837" y="11782"/>
                  <a:pt x="16200" y="10064"/>
                  <a:pt x="16200" y="7855"/>
                </a:cubicBezTo>
                <a:cubicBezTo>
                  <a:pt x="16200" y="5645"/>
                  <a:pt x="13837" y="3927"/>
                  <a:pt x="10800" y="3927"/>
                </a:cubicBezTo>
                <a:moveTo>
                  <a:pt x="10800" y="10800"/>
                </a:moveTo>
                <a:cubicBezTo>
                  <a:pt x="8606" y="10800"/>
                  <a:pt x="6750" y="9450"/>
                  <a:pt x="6750" y="7855"/>
                </a:cubicBezTo>
                <a:cubicBezTo>
                  <a:pt x="6750" y="6259"/>
                  <a:pt x="8606" y="4909"/>
                  <a:pt x="10800" y="4909"/>
                </a:cubicBezTo>
                <a:cubicBezTo>
                  <a:pt x="12994" y="4909"/>
                  <a:pt x="14850" y="6259"/>
                  <a:pt x="14850" y="7855"/>
                </a:cubicBezTo>
                <a:cubicBezTo>
                  <a:pt x="14850" y="9450"/>
                  <a:pt x="12994" y="10800"/>
                  <a:pt x="10800" y="10800"/>
                </a:cubicBezTo>
              </a:path>
            </a:pathLst>
          </a:custGeom>
          <a:solidFill>
            <a:srgbClr val="212D94"/>
          </a:solidFill>
          <a:ln w="12700">
            <a:noFill/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4CF97F-0B39-41A5-BDF9-E60F81F4141C}"/>
              </a:ext>
            </a:extLst>
          </p:cNvPr>
          <p:cNvSpPr txBox="1"/>
          <p:nvPr/>
        </p:nvSpPr>
        <p:spPr>
          <a:xfrm>
            <a:off x="3888451" y="4647311"/>
            <a:ext cx="1857642" cy="33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www.tapngopros.com</a:t>
            </a:r>
          </a:p>
        </p:txBody>
      </p:sp>
      <p:sp>
        <p:nvSpPr>
          <p:cNvPr id="41" name="Shape">
            <a:extLst>
              <a:ext uri="{FF2B5EF4-FFF2-40B4-BE49-F238E27FC236}">
                <a16:creationId xmlns:a16="http://schemas.microsoft.com/office/drawing/2014/main" id="{F11C2F3E-DEF7-4835-85FB-1606BBDF4AE9}"/>
              </a:ext>
            </a:extLst>
          </p:cNvPr>
          <p:cNvSpPr/>
          <p:nvPr/>
        </p:nvSpPr>
        <p:spPr>
          <a:xfrm>
            <a:off x="3491025" y="4672051"/>
            <a:ext cx="255059" cy="255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7855" y="1473"/>
                </a:moveTo>
                <a:cubicBezTo>
                  <a:pt x="7732" y="1595"/>
                  <a:pt x="7486" y="1841"/>
                  <a:pt x="7241" y="2209"/>
                </a:cubicBezTo>
                <a:cubicBezTo>
                  <a:pt x="7241" y="2209"/>
                  <a:pt x="7241" y="2209"/>
                  <a:pt x="7241" y="2209"/>
                </a:cubicBezTo>
                <a:cubicBezTo>
                  <a:pt x="6873" y="2823"/>
                  <a:pt x="6505" y="3436"/>
                  <a:pt x="6136" y="4173"/>
                </a:cubicBezTo>
                <a:cubicBezTo>
                  <a:pt x="6136" y="4173"/>
                  <a:pt x="6136" y="4173"/>
                  <a:pt x="6136" y="4173"/>
                </a:cubicBezTo>
                <a:cubicBezTo>
                  <a:pt x="6136" y="4295"/>
                  <a:pt x="6136" y="4295"/>
                  <a:pt x="6136" y="4418"/>
                </a:cubicBezTo>
                <a:cubicBezTo>
                  <a:pt x="5523" y="4050"/>
                  <a:pt x="4909" y="3682"/>
                  <a:pt x="4418" y="3314"/>
                </a:cubicBezTo>
                <a:cubicBezTo>
                  <a:pt x="5400" y="2455"/>
                  <a:pt x="6627" y="1841"/>
                  <a:pt x="7855" y="1473"/>
                </a:cubicBezTo>
                <a:moveTo>
                  <a:pt x="3805" y="3927"/>
                </a:moveTo>
                <a:cubicBezTo>
                  <a:pt x="4295" y="4418"/>
                  <a:pt x="5032" y="4909"/>
                  <a:pt x="5768" y="5277"/>
                </a:cubicBezTo>
                <a:cubicBezTo>
                  <a:pt x="5768" y="5277"/>
                  <a:pt x="5768" y="5400"/>
                  <a:pt x="5645" y="5400"/>
                </a:cubicBezTo>
                <a:cubicBezTo>
                  <a:pt x="5523" y="6136"/>
                  <a:pt x="5277" y="6995"/>
                  <a:pt x="5155" y="7732"/>
                </a:cubicBezTo>
                <a:cubicBezTo>
                  <a:pt x="5155" y="7855"/>
                  <a:pt x="5155" y="7977"/>
                  <a:pt x="5155" y="8100"/>
                </a:cubicBezTo>
                <a:cubicBezTo>
                  <a:pt x="5032" y="8468"/>
                  <a:pt x="5032" y="8714"/>
                  <a:pt x="5032" y="9082"/>
                </a:cubicBezTo>
                <a:cubicBezTo>
                  <a:pt x="5032" y="9205"/>
                  <a:pt x="4909" y="9327"/>
                  <a:pt x="4909" y="9450"/>
                </a:cubicBezTo>
                <a:cubicBezTo>
                  <a:pt x="4909" y="9695"/>
                  <a:pt x="4909" y="10064"/>
                  <a:pt x="4909" y="10309"/>
                </a:cubicBezTo>
                <a:cubicBezTo>
                  <a:pt x="982" y="10309"/>
                  <a:pt x="982" y="10309"/>
                  <a:pt x="982" y="10309"/>
                </a:cubicBezTo>
                <a:cubicBezTo>
                  <a:pt x="1105" y="7855"/>
                  <a:pt x="2209" y="5645"/>
                  <a:pt x="3805" y="3927"/>
                </a:cubicBezTo>
                <a:moveTo>
                  <a:pt x="982" y="11291"/>
                </a:moveTo>
                <a:cubicBezTo>
                  <a:pt x="4909" y="11291"/>
                  <a:pt x="4909" y="11291"/>
                  <a:pt x="4909" y="11291"/>
                </a:cubicBezTo>
                <a:cubicBezTo>
                  <a:pt x="4909" y="11536"/>
                  <a:pt x="4909" y="11905"/>
                  <a:pt x="4909" y="12150"/>
                </a:cubicBezTo>
                <a:cubicBezTo>
                  <a:pt x="4909" y="12273"/>
                  <a:pt x="5032" y="12395"/>
                  <a:pt x="5032" y="12518"/>
                </a:cubicBezTo>
                <a:cubicBezTo>
                  <a:pt x="5032" y="12886"/>
                  <a:pt x="5032" y="13132"/>
                  <a:pt x="5155" y="13500"/>
                </a:cubicBezTo>
                <a:cubicBezTo>
                  <a:pt x="5155" y="13623"/>
                  <a:pt x="5155" y="13745"/>
                  <a:pt x="5155" y="13868"/>
                </a:cubicBezTo>
                <a:cubicBezTo>
                  <a:pt x="5277" y="14605"/>
                  <a:pt x="5523" y="15464"/>
                  <a:pt x="5645" y="16200"/>
                </a:cubicBezTo>
                <a:cubicBezTo>
                  <a:pt x="5768" y="16200"/>
                  <a:pt x="5768" y="16323"/>
                  <a:pt x="5768" y="16323"/>
                </a:cubicBezTo>
                <a:cubicBezTo>
                  <a:pt x="5032" y="16691"/>
                  <a:pt x="4295" y="17182"/>
                  <a:pt x="3805" y="17673"/>
                </a:cubicBezTo>
                <a:cubicBezTo>
                  <a:pt x="2209" y="15955"/>
                  <a:pt x="1105" y="13745"/>
                  <a:pt x="982" y="11291"/>
                </a:cubicBezTo>
                <a:moveTo>
                  <a:pt x="4418" y="18286"/>
                </a:moveTo>
                <a:cubicBezTo>
                  <a:pt x="4909" y="17918"/>
                  <a:pt x="5523" y="17550"/>
                  <a:pt x="6136" y="17182"/>
                </a:cubicBezTo>
                <a:cubicBezTo>
                  <a:pt x="6136" y="17305"/>
                  <a:pt x="6136" y="17305"/>
                  <a:pt x="6136" y="17427"/>
                </a:cubicBezTo>
                <a:cubicBezTo>
                  <a:pt x="6136" y="17427"/>
                  <a:pt x="6136" y="17427"/>
                  <a:pt x="6136" y="17427"/>
                </a:cubicBezTo>
                <a:cubicBezTo>
                  <a:pt x="6505" y="18164"/>
                  <a:pt x="6873" y="18777"/>
                  <a:pt x="7241" y="19391"/>
                </a:cubicBezTo>
                <a:cubicBezTo>
                  <a:pt x="7241" y="19391"/>
                  <a:pt x="7241" y="19391"/>
                  <a:pt x="7241" y="19391"/>
                </a:cubicBezTo>
                <a:cubicBezTo>
                  <a:pt x="7486" y="19759"/>
                  <a:pt x="7732" y="20005"/>
                  <a:pt x="7855" y="20127"/>
                </a:cubicBezTo>
                <a:cubicBezTo>
                  <a:pt x="6627" y="19759"/>
                  <a:pt x="5400" y="19145"/>
                  <a:pt x="4418" y="18286"/>
                </a:cubicBezTo>
                <a:moveTo>
                  <a:pt x="10309" y="20618"/>
                </a:moveTo>
                <a:cubicBezTo>
                  <a:pt x="8959" y="20250"/>
                  <a:pt x="7732" y="18900"/>
                  <a:pt x="6995" y="16814"/>
                </a:cubicBezTo>
                <a:cubicBezTo>
                  <a:pt x="7977" y="16445"/>
                  <a:pt x="9082" y="16323"/>
                  <a:pt x="10309" y="16200"/>
                </a:cubicBezTo>
                <a:lnTo>
                  <a:pt x="10309" y="20618"/>
                </a:lnTo>
                <a:close/>
                <a:moveTo>
                  <a:pt x="10309" y="15218"/>
                </a:moveTo>
                <a:cubicBezTo>
                  <a:pt x="8959" y="15341"/>
                  <a:pt x="7732" y="15586"/>
                  <a:pt x="6627" y="15955"/>
                </a:cubicBezTo>
                <a:cubicBezTo>
                  <a:pt x="6259" y="14605"/>
                  <a:pt x="5891" y="13009"/>
                  <a:pt x="5891" y="11291"/>
                </a:cubicBezTo>
                <a:cubicBezTo>
                  <a:pt x="10309" y="11291"/>
                  <a:pt x="10309" y="11291"/>
                  <a:pt x="10309" y="11291"/>
                </a:cubicBezTo>
                <a:lnTo>
                  <a:pt x="10309" y="15218"/>
                </a:lnTo>
                <a:close/>
                <a:moveTo>
                  <a:pt x="10309" y="10309"/>
                </a:moveTo>
                <a:cubicBezTo>
                  <a:pt x="5891" y="10309"/>
                  <a:pt x="5891" y="10309"/>
                  <a:pt x="5891" y="10309"/>
                </a:cubicBezTo>
                <a:cubicBezTo>
                  <a:pt x="5891" y="8591"/>
                  <a:pt x="6259" y="6995"/>
                  <a:pt x="6627" y="5645"/>
                </a:cubicBezTo>
                <a:cubicBezTo>
                  <a:pt x="7732" y="6014"/>
                  <a:pt x="8959" y="6259"/>
                  <a:pt x="10309" y="6382"/>
                </a:cubicBezTo>
                <a:lnTo>
                  <a:pt x="10309" y="10309"/>
                </a:lnTo>
                <a:close/>
                <a:moveTo>
                  <a:pt x="10309" y="5400"/>
                </a:moveTo>
                <a:cubicBezTo>
                  <a:pt x="9082" y="5277"/>
                  <a:pt x="7977" y="5155"/>
                  <a:pt x="6995" y="4786"/>
                </a:cubicBezTo>
                <a:cubicBezTo>
                  <a:pt x="7732" y="2700"/>
                  <a:pt x="8959" y="1350"/>
                  <a:pt x="10309" y="982"/>
                </a:cubicBezTo>
                <a:lnTo>
                  <a:pt x="10309" y="5400"/>
                </a:lnTo>
                <a:close/>
                <a:moveTo>
                  <a:pt x="20618" y="10309"/>
                </a:moveTo>
                <a:cubicBezTo>
                  <a:pt x="16691" y="10309"/>
                  <a:pt x="16691" y="10309"/>
                  <a:pt x="16691" y="10309"/>
                </a:cubicBezTo>
                <a:cubicBezTo>
                  <a:pt x="16691" y="10064"/>
                  <a:pt x="16691" y="9695"/>
                  <a:pt x="16691" y="9450"/>
                </a:cubicBezTo>
                <a:cubicBezTo>
                  <a:pt x="16691" y="9327"/>
                  <a:pt x="16568" y="9205"/>
                  <a:pt x="16568" y="9082"/>
                </a:cubicBezTo>
                <a:cubicBezTo>
                  <a:pt x="16568" y="8714"/>
                  <a:pt x="16568" y="8468"/>
                  <a:pt x="16445" y="8100"/>
                </a:cubicBezTo>
                <a:cubicBezTo>
                  <a:pt x="16445" y="7977"/>
                  <a:pt x="16445" y="7855"/>
                  <a:pt x="16445" y="7732"/>
                </a:cubicBezTo>
                <a:cubicBezTo>
                  <a:pt x="16323" y="6995"/>
                  <a:pt x="16077" y="6136"/>
                  <a:pt x="15955" y="5400"/>
                </a:cubicBezTo>
                <a:cubicBezTo>
                  <a:pt x="15832" y="5400"/>
                  <a:pt x="15832" y="5277"/>
                  <a:pt x="15832" y="5277"/>
                </a:cubicBezTo>
                <a:cubicBezTo>
                  <a:pt x="16568" y="4909"/>
                  <a:pt x="17305" y="4418"/>
                  <a:pt x="17795" y="3927"/>
                </a:cubicBezTo>
                <a:cubicBezTo>
                  <a:pt x="19391" y="5645"/>
                  <a:pt x="20495" y="7855"/>
                  <a:pt x="20618" y="10309"/>
                </a:cubicBezTo>
                <a:moveTo>
                  <a:pt x="17182" y="3314"/>
                </a:moveTo>
                <a:cubicBezTo>
                  <a:pt x="16691" y="3682"/>
                  <a:pt x="16077" y="4050"/>
                  <a:pt x="15464" y="4418"/>
                </a:cubicBezTo>
                <a:cubicBezTo>
                  <a:pt x="15464" y="4295"/>
                  <a:pt x="15464" y="4295"/>
                  <a:pt x="15464" y="4173"/>
                </a:cubicBezTo>
                <a:cubicBezTo>
                  <a:pt x="15464" y="4173"/>
                  <a:pt x="15464" y="4173"/>
                  <a:pt x="15464" y="4173"/>
                </a:cubicBezTo>
                <a:cubicBezTo>
                  <a:pt x="15095" y="3436"/>
                  <a:pt x="14727" y="2823"/>
                  <a:pt x="14359" y="2209"/>
                </a:cubicBezTo>
                <a:cubicBezTo>
                  <a:pt x="14359" y="2209"/>
                  <a:pt x="14359" y="2209"/>
                  <a:pt x="14359" y="2209"/>
                </a:cubicBezTo>
                <a:cubicBezTo>
                  <a:pt x="14114" y="1841"/>
                  <a:pt x="13868" y="1595"/>
                  <a:pt x="13745" y="1473"/>
                </a:cubicBezTo>
                <a:cubicBezTo>
                  <a:pt x="14973" y="1841"/>
                  <a:pt x="16200" y="2455"/>
                  <a:pt x="17182" y="3314"/>
                </a:cubicBezTo>
                <a:moveTo>
                  <a:pt x="11291" y="982"/>
                </a:moveTo>
                <a:cubicBezTo>
                  <a:pt x="12641" y="1350"/>
                  <a:pt x="13868" y="2700"/>
                  <a:pt x="14605" y="4786"/>
                </a:cubicBezTo>
                <a:cubicBezTo>
                  <a:pt x="13623" y="5155"/>
                  <a:pt x="12518" y="5277"/>
                  <a:pt x="11291" y="5400"/>
                </a:cubicBezTo>
                <a:lnTo>
                  <a:pt x="11291" y="982"/>
                </a:lnTo>
                <a:close/>
                <a:moveTo>
                  <a:pt x="11291" y="6382"/>
                </a:moveTo>
                <a:cubicBezTo>
                  <a:pt x="12641" y="6259"/>
                  <a:pt x="13868" y="6014"/>
                  <a:pt x="14973" y="5645"/>
                </a:cubicBezTo>
                <a:cubicBezTo>
                  <a:pt x="15341" y="6995"/>
                  <a:pt x="15709" y="8591"/>
                  <a:pt x="15709" y="10309"/>
                </a:cubicBezTo>
                <a:cubicBezTo>
                  <a:pt x="11291" y="10309"/>
                  <a:pt x="11291" y="10309"/>
                  <a:pt x="11291" y="10309"/>
                </a:cubicBezTo>
                <a:lnTo>
                  <a:pt x="11291" y="6382"/>
                </a:lnTo>
                <a:close/>
                <a:moveTo>
                  <a:pt x="11291" y="11291"/>
                </a:moveTo>
                <a:cubicBezTo>
                  <a:pt x="15709" y="11291"/>
                  <a:pt x="15709" y="11291"/>
                  <a:pt x="15709" y="11291"/>
                </a:cubicBezTo>
                <a:cubicBezTo>
                  <a:pt x="15709" y="13009"/>
                  <a:pt x="15341" y="14605"/>
                  <a:pt x="14973" y="15955"/>
                </a:cubicBezTo>
                <a:cubicBezTo>
                  <a:pt x="13868" y="15586"/>
                  <a:pt x="12641" y="15341"/>
                  <a:pt x="11291" y="15218"/>
                </a:cubicBezTo>
                <a:lnTo>
                  <a:pt x="11291" y="11291"/>
                </a:lnTo>
                <a:close/>
                <a:moveTo>
                  <a:pt x="11291" y="20618"/>
                </a:moveTo>
                <a:cubicBezTo>
                  <a:pt x="11291" y="16200"/>
                  <a:pt x="11291" y="16200"/>
                  <a:pt x="11291" y="16200"/>
                </a:cubicBezTo>
                <a:cubicBezTo>
                  <a:pt x="12518" y="16323"/>
                  <a:pt x="13623" y="16445"/>
                  <a:pt x="14605" y="16814"/>
                </a:cubicBezTo>
                <a:cubicBezTo>
                  <a:pt x="13868" y="18900"/>
                  <a:pt x="12641" y="20250"/>
                  <a:pt x="11291" y="20618"/>
                </a:cubicBezTo>
                <a:moveTo>
                  <a:pt x="13745" y="20127"/>
                </a:moveTo>
                <a:cubicBezTo>
                  <a:pt x="13868" y="20005"/>
                  <a:pt x="14114" y="19759"/>
                  <a:pt x="14359" y="19391"/>
                </a:cubicBezTo>
                <a:cubicBezTo>
                  <a:pt x="14359" y="19391"/>
                  <a:pt x="14359" y="19391"/>
                  <a:pt x="14359" y="19391"/>
                </a:cubicBezTo>
                <a:cubicBezTo>
                  <a:pt x="14727" y="18777"/>
                  <a:pt x="15095" y="18164"/>
                  <a:pt x="15464" y="17427"/>
                </a:cubicBezTo>
                <a:cubicBezTo>
                  <a:pt x="15464" y="17427"/>
                  <a:pt x="15464" y="17427"/>
                  <a:pt x="15464" y="17427"/>
                </a:cubicBezTo>
                <a:cubicBezTo>
                  <a:pt x="15464" y="17305"/>
                  <a:pt x="15464" y="17305"/>
                  <a:pt x="15464" y="17182"/>
                </a:cubicBezTo>
                <a:cubicBezTo>
                  <a:pt x="16077" y="17550"/>
                  <a:pt x="16691" y="17918"/>
                  <a:pt x="17182" y="18286"/>
                </a:cubicBezTo>
                <a:cubicBezTo>
                  <a:pt x="16200" y="19145"/>
                  <a:pt x="14973" y="19759"/>
                  <a:pt x="13745" y="20127"/>
                </a:cubicBezTo>
                <a:moveTo>
                  <a:pt x="17795" y="17673"/>
                </a:moveTo>
                <a:cubicBezTo>
                  <a:pt x="17305" y="17182"/>
                  <a:pt x="16568" y="16691"/>
                  <a:pt x="15832" y="16323"/>
                </a:cubicBezTo>
                <a:cubicBezTo>
                  <a:pt x="15832" y="16323"/>
                  <a:pt x="15832" y="16200"/>
                  <a:pt x="15955" y="16200"/>
                </a:cubicBezTo>
                <a:cubicBezTo>
                  <a:pt x="16077" y="15464"/>
                  <a:pt x="16323" y="14605"/>
                  <a:pt x="16445" y="13868"/>
                </a:cubicBezTo>
                <a:cubicBezTo>
                  <a:pt x="16445" y="13745"/>
                  <a:pt x="16445" y="13623"/>
                  <a:pt x="16445" y="13500"/>
                </a:cubicBezTo>
                <a:cubicBezTo>
                  <a:pt x="16568" y="13132"/>
                  <a:pt x="16568" y="12886"/>
                  <a:pt x="16568" y="12518"/>
                </a:cubicBezTo>
                <a:cubicBezTo>
                  <a:pt x="16568" y="12395"/>
                  <a:pt x="16691" y="12273"/>
                  <a:pt x="16691" y="12150"/>
                </a:cubicBezTo>
                <a:cubicBezTo>
                  <a:pt x="16691" y="11905"/>
                  <a:pt x="16691" y="11536"/>
                  <a:pt x="16691" y="11291"/>
                </a:cubicBezTo>
                <a:cubicBezTo>
                  <a:pt x="20618" y="11291"/>
                  <a:pt x="20618" y="11291"/>
                  <a:pt x="20618" y="11291"/>
                </a:cubicBezTo>
                <a:cubicBezTo>
                  <a:pt x="20495" y="13745"/>
                  <a:pt x="19391" y="15955"/>
                  <a:pt x="17795" y="17673"/>
                </a:cubicBezTo>
              </a:path>
            </a:pathLst>
          </a:custGeom>
          <a:solidFill>
            <a:srgbClr val="212D94"/>
          </a:solidFill>
          <a:ln w="12700">
            <a:noFill/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03">
            <a:extLst>
              <a:ext uri="{FF2B5EF4-FFF2-40B4-BE49-F238E27FC236}">
                <a16:creationId xmlns:a16="http://schemas.microsoft.com/office/drawing/2014/main" id="{88AB2175-B5FD-41BA-BA26-7EF095B6D05C}"/>
              </a:ext>
            </a:extLst>
          </p:cNvPr>
          <p:cNvSpPr>
            <a:spLocks/>
          </p:cNvSpPr>
          <p:nvPr/>
        </p:nvSpPr>
        <p:spPr bwMode="auto">
          <a:xfrm>
            <a:off x="3551384" y="5189073"/>
            <a:ext cx="127722" cy="245142"/>
          </a:xfrm>
          <a:custGeom>
            <a:avLst/>
            <a:gdLst>
              <a:gd name="T0" fmla="*/ 325 w 325"/>
              <a:gd name="T1" fmla="*/ 104 h 626"/>
              <a:gd name="T2" fmla="*/ 266 w 325"/>
              <a:gd name="T3" fmla="*/ 104 h 626"/>
              <a:gd name="T4" fmla="*/ 211 w 325"/>
              <a:gd name="T5" fmla="*/ 158 h 626"/>
              <a:gd name="T6" fmla="*/ 211 w 325"/>
              <a:gd name="T7" fmla="*/ 229 h 626"/>
              <a:gd name="T8" fmla="*/ 321 w 325"/>
              <a:gd name="T9" fmla="*/ 229 h 626"/>
              <a:gd name="T10" fmla="*/ 321 w 325"/>
              <a:gd name="T11" fmla="*/ 340 h 626"/>
              <a:gd name="T12" fmla="*/ 211 w 325"/>
              <a:gd name="T13" fmla="*/ 340 h 626"/>
              <a:gd name="T14" fmla="*/ 211 w 325"/>
              <a:gd name="T15" fmla="*/ 626 h 626"/>
              <a:gd name="T16" fmla="*/ 96 w 325"/>
              <a:gd name="T17" fmla="*/ 626 h 626"/>
              <a:gd name="T18" fmla="*/ 96 w 325"/>
              <a:gd name="T19" fmla="*/ 340 h 626"/>
              <a:gd name="T20" fmla="*/ 0 w 325"/>
              <a:gd name="T21" fmla="*/ 340 h 626"/>
              <a:gd name="T22" fmla="*/ 0 w 325"/>
              <a:gd name="T23" fmla="*/ 229 h 626"/>
              <a:gd name="T24" fmla="*/ 96 w 325"/>
              <a:gd name="T25" fmla="*/ 229 h 626"/>
              <a:gd name="T26" fmla="*/ 96 w 325"/>
              <a:gd name="T27" fmla="*/ 147 h 626"/>
              <a:gd name="T28" fmla="*/ 239 w 325"/>
              <a:gd name="T29" fmla="*/ 0 h 626"/>
              <a:gd name="T30" fmla="*/ 325 w 325"/>
              <a:gd name="T31" fmla="*/ 0 h 626"/>
              <a:gd name="T32" fmla="*/ 325 w 325"/>
              <a:gd name="T33" fmla="*/ 104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5" h="626">
                <a:moveTo>
                  <a:pt x="325" y="104"/>
                </a:moveTo>
                <a:lnTo>
                  <a:pt x="266" y="104"/>
                </a:lnTo>
                <a:cubicBezTo>
                  <a:pt x="220" y="104"/>
                  <a:pt x="211" y="126"/>
                  <a:pt x="211" y="158"/>
                </a:cubicBezTo>
                <a:lnTo>
                  <a:pt x="211" y="229"/>
                </a:lnTo>
                <a:lnTo>
                  <a:pt x="321" y="229"/>
                </a:lnTo>
                <a:lnTo>
                  <a:pt x="321" y="340"/>
                </a:lnTo>
                <a:lnTo>
                  <a:pt x="211" y="340"/>
                </a:lnTo>
                <a:lnTo>
                  <a:pt x="211" y="626"/>
                </a:lnTo>
                <a:lnTo>
                  <a:pt x="96" y="626"/>
                </a:lnTo>
                <a:lnTo>
                  <a:pt x="96" y="340"/>
                </a:lnTo>
                <a:lnTo>
                  <a:pt x="0" y="340"/>
                </a:lnTo>
                <a:lnTo>
                  <a:pt x="0" y="229"/>
                </a:lnTo>
                <a:lnTo>
                  <a:pt x="96" y="229"/>
                </a:lnTo>
                <a:lnTo>
                  <a:pt x="96" y="147"/>
                </a:lnTo>
                <a:cubicBezTo>
                  <a:pt x="96" y="52"/>
                  <a:pt x="154" y="0"/>
                  <a:pt x="239" y="0"/>
                </a:cubicBezTo>
                <a:lnTo>
                  <a:pt x="325" y="0"/>
                </a:lnTo>
                <a:lnTo>
                  <a:pt x="325" y="104"/>
                </a:lnTo>
                <a:close/>
              </a:path>
            </a:pathLst>
          </a:custGeom>
          <a:solidFill>
            <a:srgbClr val="212D94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336">
            <a:extLst>
              <a:ext uri="{FF2B5EF4-FFF2-40B4-BE49-F238E27FC236}">
                <a16:creationId xmlns:a16="http://schemas.microsoft.com/office/drawing/2014/main" id="{5DF95373-BB7D-4D77-8121-BB0BC023B433}"/>
              </a:ext>
            </a:extLst>
          </p:cNvPr>
          <p:cNvSpPr>
            <a:spLocks noEditPoints="1"/>
          </p:cNvSpPr>
          <p:nvPr/>
        </p:nvSpPr>
        <p:spPr bwMode="auto">
          <a:xfrm>
            <a:off x="3510228" y="5744582"/>
            <a:ext cx="220424" cy="222484"/>
          </a:xfrm>
          <a:custGeom>
            <a:avLst/>
            <a:gdLst>
              <a:gd name="T0" fmla="*/ 283 w 564"/>
              <a:gd name="T1" fmla="*/ 171 h 564"/>
              <a:gd name="T2" fmla="*/ 170 w 564"/>
              <a:gd name="T3" fmla="*/ 281 h 564"/>
              <a:gd name="T4" fmla="*/ 283 w 564"/>
              <a:gd name="T5" fmla="*/ 391 h 564"/>
              <a:gd name="T6" fmla="*/ 396 w 564"/>
              <a:gd name="T7" fmla="*/ 281 h 564"/>
              <a:gd name="T8" fmla="*/ 283 w 564"/>
              <a:gd name="T9" fmla="*/ 171 h 564"/>
              <a:gd name="T10" fmla="*/ 500 w 564"/>
              <a:gd name="T11" fmla="*/ 239 h 564"/>
              <a:gd name="T12" fmla="*/ 451 w 564"/>
              <a:gd name="T13" fmla="*/ 239 h 564"/>
              <a:gd name="T14" fmla="*/ 458 w 564"/>
              <a:gd name="T15" fmla="*/ 287 h 564"/>
              <a:gd name="T16" fmla="*/ 283 w 564"/>
              <a:gd name="T17" fmla="*/ 457 h 564"/>
              <a:gd name="T18" fmla="*/ 108 w 564"/>
              <a:gd name="T19" fmla="*/ 287 h 564"/>
              <a:gd name="T20" fmla="*/ 115 w 564"/>
              <a:gd name="T21" fmla="*/ 239 h 564"/>
              <a:gd name="T22" fmla="*/ 63 w 564"/>
              <a:gd name="T23" fmla="*/ 239 h 564"/>
              <a:gd name="T24" fmla="*/ 63 w 564"/>
              <a:gd name="T25" fmla="*/ 477 h 564"/>
              <a:gd name="T26" fmla="*/ 86 w 564"/>
              <a:gd name="T27" fmla="*/ 499 h 564"/>
              <a:gd name="T28" fmla="*/ 478 w 564"/>
              <a:gd name="T29" fmla="*/ 499 h 564"/>
              <a:gd name="T30" fmla="*/ 500 w 564"/>
              <a:gd name="T31" fmla="*/ 477 h 564"/>
              <a:gd name="T32" fmla="*/ 500 w 564"/>
              <a:gd name="T33" fmla="*/ 239 h 564"/>
              <a:gd name="T34" fmla="*/ 411 w 564"/>
              <a:gd name="T35" fmla="*/ 63 h 564"/>
              <a:gd name="T36" fmla="*/ 386 w 564"/>
              <a:gd name="T37" fmla="*/ 88 h 564"/>
              <a:gd name="T38" fmla="*/ 386 w 564"/>
              <a:gd name="T39" fmla="*/ 149 h 564"/>
              <a:gd name="T40" fmla="*/ 411 w 564"/>
              <a:gd name="T41" fmla="*/ 175 h 564"/>
              <a:gd name="T42" fmla="*/ 475 w 564"/>
              <a:gd name="T43" fmla="*/ 175 h 564"/>
              <a:gd name="T44" fmla="*/ 500 w 564"/>
              <a:gd name="T45" fmla="*/ 149 h 564"/>
              <a:gd name="T46" fmla="*/ 500 w 564"/>
              <a:gd name="T47" fmla="*/ 88 h 564"/>
              <a:gd name="T48" fmla="*/ 475 w 564"/>
              <a:gd name="T49" fmla="*/ 63 h 564"/>
              <a:gd name="T50" fmla="*/ 411 w 564"/>
              <a:gd name="T51" fmla="*/ 63 h 564"/>
              <a:gd name="T52" fmla="*/ 73 w 564"/>
              <a:gd name="T53" fmla="*/ 0 h 564"/>
              <a:gd name="T54" fmla="*/ 492 w 564"/>
              <a:gd name="T55" fmla="*/ 0 h 564"/>
              <a:gd name="T56" fmla="*/ 564 w 564"/>
              <a:gd name="T57" fmla="*/ 73 h 564"/>
              <a:gd name="T58" fmla="*/ 564 w 564"/>
              <a:gd name="T59" fmla="*/ 492 h 564"/>
              <a:gd name="T60" fmla="*/ 492 w 564"/>
              <a:gd name="T61" fmla="*/ 564 h 564"/>
              <a:gd name="T62" fmla="*/ 73 w 564"/>
              <a:gd name="T63" fmla="*/ 564 h 564"/>
              <a:gd name="T64" fmla="*/ 0 w 564"/>
              <a:gd name="T65" fmla="*/ 492 h 564"/>
              <a:gd name="T66" fmla="*/ 0 w 564"/>
              <a:gd name="T67" fmla="*/ 73 h 564"/>
              <a:gd name="T68" fmla="*/ 73 w 564"/>
              <a:gd name="T69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64" h="564">
                <a:moveTo>
                  <a:pt x="283" y="171"/>
                </a:moveTo>
                <a:cubicBezTo>
                  <a:pt x="220" y="171"/>
                  <a:pt x="170" y="220"/>
                  <a:pt x="170" y="281"/>
                </a:cubicBezTo>
                <a:cubicBezTo>
                  <a:pt x="170" y="342"/>
                  <a:pt x="220" y="391"/>
                  <a:pt x="283" y="391"/>
                </a:cubicBezTo>
                <a:cubicBezTo>
                  <a:pt x="345" y="391"/>
                  <a:pt x="396" y="342"/>
                  <a:pt x="396" y="281"/>
                </a:cubicBezTo>
                <a:cubicBezTo>
                  <a:pt x="396" y="220"/>
                  <a:pt x="345" y="171"/>
                  <a:pt x="283" y="171"/>
                </a:cubicBezTo>
                <a:close/>
                <a:moveTo>
                  <a:pt x="500" y="239"/>
                </a:moveTo>
                <a:lnTo>
                  <a:pt x="451" y="239"/>
                </a:lnTo>
                <a:cubicBezTo>
                  <a:pt x="456" y="254"/>
                  <a:pt x="458" y="270"/>
                  <a:pt x="458" y="287"/>
                </a:cubicBezTo>
                <a:cubicBezTo>
                  <a:pt x="458" y="381"/>
                  <a:pt x="380" y="457"/>
                  <a:pt x="283" y="457"/>
                </a:cubicBezTo>
                <a:cubicBezTo>
                  <a:pt x="186" y="457"/>
                  <a:pt x="108" y="381"/>
                  <a:pt x="108" y="287"/>
                </a:cubicBezTo>
                <a:cubicBezTo>
                  <a:pt x="108" y="270"/>
                  <a:pt x="110" y="254"/>
                  <a:pt x="115" y="239"/>
                </a:cubicBezTo>
                <a:lnTo>
                  <a:pt x="63" y="239"/>
                </a:lnTo>
                <a:lnTo>
                  <a:pt x="63" y="477"/>
                </a:lnTo>
                <a:cubicBezTo>
                  <a:pt x="63" y="489"/>
                  <a:pt x="73" y="499"/>
                  <a:pt x="86" y="499"/>
                </a:cubicBezTo>
                <a:lnTo>
                  <a:pt x="478" y="499"/>
                </a:lnTo>
                <a:cubicBezTo>
                  <a:pt x="490" y="499"/>
                  <a:pt x="500" y="489"/>
                  <a:pt x="500" y="477"/>
                </a:cubicBezTo>
                <a:lnTo>
                  <a:pt x="500" y="239"/>
                </a:lnTo>
                <a:close/>
                <a:moveTo>
                  <a:pt x="411" y="63"/>
                </a:moveTo>
                <a:cubicBezTo>
                  <a:pt x="397" y="63"/>
                  <a:pt x="386" y="74"/>
                  <a:pt x="386" y="88"/>
                </a:cubicBezTo>
                <a:lnTo>
                  <a:pt x="386" y="149"/>
                </a:lnTo>
                <a:cubicBezTo>
                  <a:pt x="386" y="163"/>
                  <a:pt x="397" y="175"/>
                  <a:pt x="411" y="175"/>
                </a:cubicBezTo>
                <a:lnTo>
                  <a:pt x="475" y="175"/>
                </a:lnTo>
                <a:cubicBezTo>
                  <a:pt x="489" y="175"/>
                  <a:pt x="500" y="163"/>
                  <a:pt x="500" y="149"/>
                </a:cubicBezTo>
                <a:lnTo>
                  <a:pt x="500" y="88"/>
                </a:lnTo>
                <a:cubicBezTo>
                  <a:pt x="500" y="74"/>
                  <a:pt x="489" y="63"/>
                  <a:pt x="475" y="63"/>
                </a:cubicBezTo>
                <a:lnTo>
                  <a:pt x="411" y="63"/>
                </a:lnTo>
                <a:close/>
                <a:moveTo>
                  <a:pt x="73" y="0"/>
                </a:moveTo>
                <a:lnTo>
                  <a:pt x="492" y="0"/>
                </a:lnTo>
                <a:cubicBezTo>
                  <a:pt x="532" y="0"/>
                  <a:pt x="564" y="33"/>
                  <a:pt x="564" y="73"/>
                </a:cubicBezTo>
                <a:lnTo>
                  <a:pt x="564" y="492"/>
                </a:lnTo>
                <a:cubicBezTo>
                  <a:pt x="564" y="532"/>
                  <a:pt x="532" y="564"/>
                  <a:pt x="492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212D94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7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817141-295E-46A9-BF2B-0A65848FCDBD}"/>
              </a:ext>
            </a:extLst>
          </p:cNvPr>
          <p:cNvSpPr txBox="1"/>
          <p:nvPr/>
        </p:nvSpPr>
        <p:spPr>
          <a:xfrm>
            <a:off x="3910081" y="5106162"/>
            <a:ext cx="1409602" cy="336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TapNGoPros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5AC96B-3D27-4779-8D86-4C081573DD9D}"/>
              </a:ext>
            </a:extLst>
          </p:cNvPr>
          <p:cNvSpPr txBox="1"/>
          <p:nvPr/>
        </p:nvSpPr>
        <p:spPr>
          <a:xfrm>
            <a:off x="3913584" y="5652946"/>
            <a:ext cx="140960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Open Sans SemiBold" panose="020B0706030804020204" pitchFamily="34" charset="0"/>
              </a:rPr>
              <a:t>@TapNGoPros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B75462-BCB2-4A72-87D0-85042384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822" y="0"/>
            <a:ext cx="1835055" cy="743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898AD-20C2-4F60-BD56-C1BE9393AD3F}"/>
              </a:ext>
            </a:extLst>
          </p:cNvPr>
          <p:cNvSpPr txBox="1"/>
          <p:nvPr/>
        </p:nvSpPr>
        <p:spPr>
          <a:xfrm>
            <a:off x="668715" y="3275339"/>
            <a:ext cx="4862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cript MT Bold" panose="03040602040607080904" pitchFamily="66" charset="0"/>
              </a:rPr>
              <a:t>Monique Henderson-Ford 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Founder &amp; CEO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TapNGoPros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FC34B-8FA2-4CF9-8027-1FF79BBE8060}"/>
              </a:ext>
            </a:extLst>
          </p:cNvPr>
          <p:cNvSpPr txBox="1"/>
          <p:nvPr/>
        </p:nvSpPr>
        <p:spPr>
          <a:xfrm>
            <a:off x="1131521" y="318138"/>
            <a:ext cx="65514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2060"/>
                </a:solidFill>
                <a:latin typeface="Inter SemiBold" panose="020B0604020202020204" charset="0"/>
                <a:ea typeface="Inter SemiBold" panose="020B060402020202020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3040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6820D03-96BF-4D80-9050-636200C7B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39715"/>
              </p:ext>
            </p:extLst>
          </p:nvPr>
        </p:nvGraphicFramePr>
        <p:xfrm>
          <a:off x="4967961" y="644429"/>
          <a:ext cx="4060201" cy="592338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060201">
                  <a:extLst>
                    <a:ext uri="{9D8B030D-6E8A-4147-A177-3AD203B41FA5}">
                      <a16:colId xmlns:a16="http://schemas.microsoft.com/office/drawing/2014/main" val="2701308693"/>
                    </a:ext>
                  </a:extLst>
                </a:gridCol>
              </a:tblGrid>
              <a:tr h="575740"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rgbClr val="002060"/>
                        </a:solidFill>
                        <a:latin typeface="Inter" panose="020B050203000000000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1440"/>
                  </a:ext>
                </a:extLst>
              </a:tr>
              <a:tr h="577374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Welcome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705766"/>
                  </a:ext>
                </a:extLst>
              </a:tr>
              <a:tr h="574158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Founder &amp; CEO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30766"/>
                  </a:ext>
                </a:extLst>
              </a:tr>
              <a:tr h="562886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Dave’s Quote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573797"/>
                  </a:ext>
                </a:extLst>
              </a:tr>
              <a:tr h="62732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Stay Connected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818312"/>
                  </a:ext>
                </a:extLst>
              </a:tr>
              <a:tr h="659218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Benefits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288018"/>
                  </a:ext>
                </a:extLst>
              </a:tr>
              <a:tr h="574158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The Campaign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904975"/>
                  </a:ext>
                </a:extLst>
              </a:tr>
              <a:tr h="606056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VIPAllAccess4Life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48134"/>
                  </a:ext>
                </a:extLst>
              </a:tr>
              <a:tr h="62732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Cost Breakdown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29749"/>
                  </a:ext>
                </a:extLst>
              </a:tr>
              <a:tr h="539152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Inter" panose="020B0502030000000004"/>
                        </a:rPr>
                        <a:t>Thank You!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787035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31753638-601E-4AA5-91A6-5FC2284DE10E}"/>
              </a:ext>
            </a:extLst>
          </p:cNvPr>
          <p:cNvSpPr txBox="1"/>
          <p:nvPr/>
        </p:nvSpPr>
        <p:spPr>
          <a:xfrm>
            <a:off x="2967657" y="194266"/>
            <a:ext cx="6515723" cy="646331"/>
          </a:xfrm>
          <a:prstGeom prst="rect">
            <a:avLst/>
          </a:prstGeom>
          <a:solidFill>
            <a:srgbClr val="002060"/>
          </a:solidFill>
          <a:ln w="603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rPr>
              <a:t>Table of Contents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C2C694-FD99-4C67-B09D-74DB00530E40}"/>
              </a:ext>
            </a:extLst>
          </p:cNvPr>
          <p:cNvGrpSpPr/>
          <p:nvPr/>
        </p:nvGrpSpPr>
        <p:grpSpPr>
          <a:xfrm>
            <a:off x="4234504" y="1832012"/>
            <a:ext cx="822434" cy="4676852"/>
            <a:chOff x="4228874" y="1502402"/>
            <a:chExt cx="822434" cy="46768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2C60A52-0F82-415D-BF62-637C56958812}"/>
                </a:ext>
              </a:extLst>
            </p:cNvPr>
            <p:cNvGrpSpPr/>
            <p:nvPr/>
          </p:nvGrpSpPr>
          <p:grpSpPr>
            <a:xfrm>
              <a:off x="4297022" y="1502402"/>
              <a:ext cx="649293" cy="410908"/>
              <a:chOff x="4071494" y="1223774"/>
              <a:chExt cx="649362" cy="66191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B8DB636-DDFA-40B2-BE0B-E7E20E3AC8D2}"/>
                  </a:ext>
                </a:extLst>
              </p:cNvPr>
              <p:cNvSpPr/>
              <p:nvPr/>
            </p:nvSpPr>
            <p:spPr>
              <a:xfrm>
                <a:off x="4071494" y="1223774"/>
                <a:ext cx="612206" cy="600165"/>
              </a:xfrm>
              <a:prstGeom prst="roundRect">
                <a:avLst>
                  <a:gd name="adj" fmla="val 32161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3806E6-E743-4392-BF5A-0FE6375EF5BA}"/>
                  </a:ext>
                </a:extLst>
              </p:cNvPr>
              <p:cNvSpPr txBox="1"/>
              <p:nvPr/>
            </p:nvSpPr>
            <p:spPr>
              <a:xfrm>
                <a:off x="4096381" y="1232761"/>
                <a:ext cx="624475" cy="65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2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18B845-9F0D-411C-B056-99545DCBF5DD}"/>
                </a:ext>
              </a:extLst>
            </p:cNvPr>
            <p:cNvGrpSpPr/>
            <p:nvPr/>
          </p:nvGrpSpPr>
          <p:grpSpPr>
            <a:xfrm>
              <a:off x="4300602" y="2075068"/>
              <a:ext cx="623397" cy="405329"/>
              <a:chOff x="4071494" y="1922259"/>
              <a:chExt cx="623462" cy="65292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F027AC8-511E-4341-B8D2-1191ECF8E9FF}"/>
                  </a:ext>
                </a:extLst>
              </p:cNvPr>
              <p:cNvSpPr/>
              <p:nvPr/>
            </p:nvSpPr>
            <p:spPr>
              <a:xfrm>
                <a:off x="4071494" y="1941366"/>
                <a:ext cx="600165" cy="600165"/>
              </a:xfrm>
              <a:prstGeom prst="roundRect">
                <a:avLst>
                  <a:gd name="adj" fmla="val 29579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392A13-297F-4ADD-A326-202FF9C1658C}"/>
                  </a:ext>
                </a:extLst>
              </p:cNvPr>
              <p:cNvSpPr txBox="1"/>
              <p:nvPr/>
            </p:nvSpPr>
            <p:spPr>
              <a:xfrm>
                <a:off x="4106832" y="1922259"/>
                <a:ext cx="588124" cy="652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3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DA5C67-FEF6-4108-8F8B-B41CCD625207}"/>
                </a:ext>
              </a:extLst>
            </p:cNvPr>
            <p:cNvGrpSpPr/>
            <p:nvPr/>
          </p:nvGrpSpPr>
          <p:grpSpPr>
            <a:xfrm>
              <a:off x="4303066" y="2685716"/>
              <a:ext cx="612369" cy="417819"/>
              <a:chOff x="4083535" y="2624258"/>
              <a:chExt cx="612434" cy="673046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231F6B0-B028-475E-8BF8-B81EC2886511}"/>
                  </a:ext>
                </a:extLst>
              </p:cNvPr>
              <p:cNvSpPr/>
              <p:nvPr/>
            </p:nvSpPr>
            <p:spPr>
              <a:xfrm>
                <a:off x="4083535" y="2624258"/>
                <a:ext cx="600164" cy="600167"/>
              </a:xfrm>
              <a:prstGeom prst="roundRect">
                <a:avLst>
                  <a:gd name="adj" fmla="val 29579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0C9A1C-5ED3-460E-9CA4-F33B0C7A6D8A}"/>
                  </a:ext>
                </a:extLst>
              </p:cNvPr>
              <p:cNvSpPr txBox="1"/>
              <p:nvPr/>
            </p:nvSpPr>
            <p:spPr>
              <a:xfrm>
                <a:off x="4095805" y="2644379"/>
                <a:ext cx="600164" cy="65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4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D7033B-5BFB-4DDB-9B5A-0866FF94575D}"/>
                </a:ext>
              </a:extLst>
            </p:cNvPr>
            <p:cNvGrpSpPr/>
            <p:nvPr/>
          </p:nvGrpSpPr>
          <p:grpSpPr>
            <a:xfrm>
              <a:off x="4228874" y="3309501"/>
              <a:ext cx="822434" cy="409232"/>
              <a:chOff x="4015489" y="3383209"/>
              <a:chExt cx="822521" cy="659209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1B9F6E7-7B99-4D52-89DF-5E2ABD5669AA}"/>
                  </a:ext>
                </a:extLst>
              </p:cNvPr>
              <p:cNvSpPr/>
              <p:nvPr/>
            </p:nvSpPr>
            <p:spPr>
              <a:xfrm>
                <a:off x="4095804" y="3383209"/>
                <a:ext cx="600165" cy="600165"/>
              </a:xfrm>
              <a:prstGeom prst="roundRect">
                <a:avLst>
                  <a:gd name="adj" fmla="val 29579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DA7C98E-755E-4BAD-A9BA-11609AA76198}"/>
                  </a:ext>
                </a:extLst>
              </p:cNvPr>
              <p:cNvSpPr txBox="1"/>
              <p:nvPr/>
            </p:nvSpPr>
            <p:spPr>
              <a:xfrm>
                <a:off x="4015489" y="3389495"/>
                <a:ext cx="822521" cy="65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5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E8E2F2-EB68-4D7E-B06A-7279DA43CDD8}"/>
                </a:ext>
              </a:extLst>
            </p:cNvPr>
            <p:cNvGrpSpPr/>
            <p:nvPr/>
          </p:nvGrpSpPr>
          <p:grpSpPr>
            <a:xfrm>
              <a:off x="4266973" y="3918832"/>
              <a:ext cx="675689" cy="400110"/>
              <a:chOff x="4083568" y="4092903"/>
              <a:chExt cx="675760" cy="64451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BB356CB-1FEB-41D4-A184-96A69347E348}"/>
                  </a:ext>
                </a:extLst>
              </p:cNvPr>
              <p:cNvSpPr/>
              <p:nvPr/>
            </p:nvSpPr>
            <p:spPr>
              <a:xfrm>
                <a:off x="4101186" y="4101296"/>
                <a:ext cx="600165" cy="600165"/>
              </a:xfrm>
              <a:prstGeom prst="roundRect">
                <a:avLst>
                  <a:gd name="adj" fmla="val 29579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C4115D6-F4A1-4715-BC0A-DB023FE5F0EA}"/>
                  </a:ext>
                </a:extLst>
              </p:cNvPr>
              <p:cNvSpPr txBox="1"/>
              <p:nvPr/>
            </p:nvSpPr>
            <p:spPr>
              <a:xfrm>
                <a:off x="4083568" y="4092903"/>
                <a:ext cx="675760" cy="644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6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40DDD7-F2F8-45B7-8BFF-0A2868F2217B}"/>
                </a:ext>
              </a:extLst>
            </p:cNvPr>
            <p:cNvGrpSpPr/>
            <p:nvPr/>
          </p:nvGrpSpPr>
          <p:grpSpPr>
            <a:xfrm>
              <a:off x="4284594" y="4515086"/>
              <a:ext cx="625150" cy="412737"/>
              <a:chOff x="4083541" y="4808468"/>
              <a:chExt cx="625216" cy="664858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111EB6C0-8174-4BE7-A772-3CB9E29D49D5}"/>
                  </a:ext>
                </a:extLst>
              </p:cNvPr>
              <p:cNvSpPr/>
              <p:nvPr/>
            </p:nvSpPr>
            <p:spPr>
              <a:xfrm>
                <a:off x="4083541" y="4808468"/>
                <a:ext cx="600165" cy="600165"/>
              </a:xfrm>
              <a:prstGeom prst="roundRect">
                <a:avLst>
                  <a:gd name="adj" fmla="val 28288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494ED7-8894-489B-B59D-21E7A21F2876}"/>
                  </a:ext>
                </a:extLst>
              </p:cNvPr>
              <p:cNvSpPr txBox="1"/>
              <p:nvPr/>
            </p:nvSpPr>
            <p:spPr>
              <a:xfrm>
                <a:off x="4120861" y="4820401"/>
                <a:ext cx="587896" cy="65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Inter" panose="020B0502030000000004" pitchFamily="34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2BE570-097B-4AAE-A04C-7ADD5DEC9EBE}"/>
                </a:ext>
              </a:extLst>
            </p:cNvPr>
            <p:cNvGrpSpPr/>
            <p:nvPr/>
          </p:nvGrpSpPr>
          <p:grpSpPr>
            <a:xfrm>
              <a:off x="4296859" y="5139792"/>
              <a:ext cx="620279" cy="410637"/>
              <a:chOff x="4076383" y="5572484"/>
              <a:chExt cx="620344" cy="66147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882F33DF-511B-4F11-B9F6-887440B7AC25}"/>
                  </a:ext>
                </a:extLst>
              </p:cNvPr>
              <p:cNvSpPr/>
              <p:nvPr/>
            </p:nvSpPr>
            <p:spPr>
              <a:xfrm>
                <a:off x="4076383" y="5572484"/>
                <a:ext cx="600165" cy="600165"/>
              </a:xfrm>
              <a:prstGeom prst="roundRect">
                <a:avLst>
                  <a:gd name="adj" fmla="val 26996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26676D-22DB-4EFB-8FD8-D750E608940C}"/>
                  </a:ext>
                </a:extLst>
              </p:cNvPr>
              <p:cNvSpPr txBox="1"/>
              <p:nvPr/>
            </p:nvSpPr>
            <p:spPr>
              <a:xfrm>
                <a:off x="4108832" y="5581033"/>
                <a:ext cx="587895" cy="65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8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C6DEF3-7BBE-4367-983E-16102D51124B}"/>
                </a:ext>
              </a:extLst>
            </p:cNvPr>
            <p:cNvGrpSpPr/>
            <p:nvPr/>
          </p:nvGrpSpPr>
          <p:grpSpPr>
            <a:xfrm>
              <a:off x="4271339" y="5768393"/>
              <a:ext cx="660936" cy="410861"/>
              <a:chOff x="4060736" y="6289204"/>
              <a:chExt cx="661005" cy="661837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2D5E254-3CD9-43FB-AAA6-9F9A70D6CE80}"/>
                  </a:ext>
                </a:extLst>
              </p:cNvPr>
              <p:cNvSpPr/>
              <p:nvPr/>
            </p:nvSpPr>
            <p:spPr>
              <a:xfrm>
                <a:off x="4086256" y="6289204"/>
                <a:ext cx="600165" cy="600165"/>
              </a:xfrm>
              <a:prstGeom prst="roundRect">
                <a:avLst>
                  <a:gd name="adj" fmla="val 26996"/>
                </a:avLst>
              </a:prstGeom>
              <a:solidFill>
                <a:srgbClr val="F1F1F1"/>
              </a:solidFill>
              <a:ln w="508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237E818-F0A9-461F-A278-23E2F026A35F}"/>
                  </a:ext>
                </a:extLst>
              </p:cNvPr>
              <p:cNvSpPr txBox="1"/>
              <p:nvPr/>
            </p:nvSpPr>
            <p:spPr>
              <a:xfrm>
                <a:off x="4060736" y="6298116"/>
                <a:ext cx="661005" cy="652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spc="300" dirty="0">
                    <a:solidFill>
                      <a:srgbClr val="002060"/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9</a:t>
                </a:r>
                <a:endParaRPr kumimoji="0" lang="en-US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96FD28-90CD-4E13-9D53-EC2FDFD99ED2}"/>
              </a:ext>
            </a:extLst>
          </p:cNvPr>
          <p:cNvGrpSpPr/>
          <p:nvPr/>
        </p:nvGrpSpPr>
        <p:grpSpPr>
          <a:xfrm>
            <a:off x="4276797" y="1302741"/>
            <a:ext cx="717599" cy="400110"/>
            <a:chOff x="4276797" y="1302741"/>
            <a:chExt cx="717599" cy="40011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7083AD5-A967-4A9E-8EB1-A04013335A34}"/>
                </a:ext>
              </a:extLst>
            </p:cNvPr>
            <p:cNvSpPr/>
            <p:nvPr/>
          </p:nvSpPr>
          <p:spPr>
            <a:xfrm>
              <a:off x="4305869" y="1304137"/>
              <a:ext cx="599850" cy="367779"/>
            </a:xfrm>
            <a:prstGeom prst="roundRect">
              <a:avLst>
                <a:gd name="adj" fmla="val 26996"/>
              </a:avLst>
            </a:prstGeom>
            <a:solidFill>
              <a:srgbClr val="F1F1F1"/>
            </a:solidFill>
            <a:ln w="508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5C19B1-FF6C-46D6-A5A1-048B5770EDBA}"/>
                </a:ext>
              </a:extLst>
            </p:cNvPr>
            <p:cNvSpPr txBox="1"/>
            <p:nvPr/>
          </p:nvSpPr>
          <p:spPr>
            <a:xfrm>
              <a:off x="4276797" y="1302741"/>
              <a:ext cx="717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300" dirty="0">
                  <a:solidFill>
                    <a:srgbClr val="002060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1</a:t>
              </a:r>
              <a:endPara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6EC3D66-D788-4280-9806-40798C64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12" y="15533"/>
            <a:ext cx="1683932" cy="6820696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590A96-A991-49DC-9AE1-75D0CC7F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" y="96727"/>
            <a:ext cx="800975" cy="64078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60F48DE-8EE3-49D1-A0BA-5C0515E81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51" y="519273"/>
            <a:ext cx="800975" cy="6407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EADA895-F486-4B52-AFC2-EA242441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" y="1017070"/>
            <a:ext cx="800975" cy="64078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7F6A10D-0267-4BE2-8F7C-F8FD4DC65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14" y="1554531"/>
            <a:ext cx="800975" cy="6407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013ACCF-F86E-493A-8D27-86504C2E5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31" y="2954874"/>
            <a:ext cx="800975" cy="6407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4D70934-7F01-453D-A339-DB7E9382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3" y="3845678"/>
            <a:ext cx="800975" cy="64078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DB809C9-8D59-40BB-8F3B-A395E46A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7" y="2009001"/>
            <a:ext cx="800975" cy="6407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4BAD45A-7F56-4659-8F9F-9B7355432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76" y="2422833"/>
            <a:ext cx="800975" cy="6407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B9D15BA-2AA5-48D7-95FC-EE0AC008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1" y="3304220"/>
            <a:ext cx="800975" cy="64078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A5F7165-0333-48E1-B1DA-6784B9738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" y="2857420"/>
            <a:ext cx="800975" cy="64078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4C2760-16D2-40AB-84F2-AF2A6A6A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67" y="4260214"/>
            <a:ext cx="800975" cy="6407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0C8AF92-3AD4-4BB0-90BD-2C08F418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" y="4720615"/>
            <a:ext cx="800975" cy="64078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39648AF-9366-45F8-8EC1-9E2F4467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40" y="5223242"/>
            <a:ext cx="800975" cy="64078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5F47BAA-367F-4317-9CA4-644214C91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" y="5715567"/>
            <a:ext cx="800975" cy="64078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CC5E66F-4D0C-43AA-A9E1-9381B3F066F1}"/>
              </a:ext>
            </a:extLst>
          </p:cNvPr>
          <p:cNvGrpSpPr/>
          <p:nvPr/>
        </p:nvGrpSpPr>
        <p:grpSpPr>
          <a:xfrm>
            <a:off x="-318195" y="6954"/>
            <a:ext cx="345079" cy="6830726"/>
            <a:chOff x="-2751590" y="21994"/>
            <a:chExt cx="338669" cy="6838947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739A34B-B341-415A-AF19-B7AE1D8723C2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CA7ED45-CE2A-4F7F-A23F-29F182960EB8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CBC9EA9-7A51-48A4-B554-52CB45C0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8" y="6103173"/>
            <a:ext cx="800975" cy="64078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379D7A96-76A6-47C1-92A3-37E21AC1C89A}"/>
              </a:ext>
            </a:extLst>
          </p:cNvPr>
          <p:cNvGrpSpPr/>
          <p:nvPr/>
        </p:nvGrpSpPr>
        <p:grpSpPr>
          <a:xfrm>
            <a:off x="1662672" y="3477"/>
            <a:ext cx="345079" cy="6832752"/>
            <a:chOff x="-2751590" y="21994"/>
            <a:chExt cx="338669" cy="6838947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88FC940-AEF0-4A98-A799-FC4A104A53DD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6529072-3A0A-4732-8DA9-9649DFC06D66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A7802A12-7AA8-4CD1-BAF1-BB5A19BB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088" y="22998"/>
            <a:ext cx="1683932" cy="6802713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05E0DC4-A073-4D39-AAAD-ECA01253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367" y="114223"/>
            <a:ext cx="800975" cy="6407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1B76832-D546-4BC1-A407-AC7C81A2F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651" y="536769"/>
            <a:ext cx="800975" cy="64078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07E02A-BEA7-4644-8DCF-2F888215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101" y="1034566"/>
            <a:ext cx="800975" cy="64078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69E9399-4EA3-4A76-B828-5ACD4736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414" y="1572027"/>
            <a:ext cx="800975" cy="64078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D0660F9-9E18-4172-9AC1-BECB8CB2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169" y="2972370"/>
            <a:ext cx="800975" cy="64078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AD4C6A1-443F-4457-90AA-156DB58B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647" y="3863174"/>
            <a:ext cx="800975" cy="64078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2393E75-88E9-4C45-B51A-AB608DA4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07" y="2026497"/>
            <a:ext cx="800975" cy="64078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BC3C68C-AC0D-4272-BEB2-FD07E45E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576" y="2440329"/>
            <a:ext cx="800975" cy="64078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F09964CB-8DC1-48F2-A3AC-C554212B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611" y="3321716"/>
            <a:ext cx="800975" cy="64078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14AA4A41-4729-4F5D-BD9F-89765FCE3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866" y="2874916"/>
            <a:ext cx="800975" cy="64078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1EF8B8F-3373-4D11-90F2-8BE6D847C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7767" y="4277710"/>
            <a:ext cx="800975" cy="6407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CAC7F7E0-E1E2-4C40-81D7-E805460C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366" y="4738111"/>
            <a:ext cx="800975" cy="64078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4A09E43-F33A-4042-BA67-CF11CC0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140" y="5240738"/>
            <a:ext cx="800975" cy="64078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D6E4D2A-1953-4AEA-8DF1-4BC7349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865" y="5733063"/>
            <a:ext cx="800975" cy="64078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FAB2BE3-C39A-4208-8769-DB1FC80D5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808" y="6120669"/>
            <a:ext cx="800975" cy="640780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DC320F5-62DA-46A9-B873-B1ABA86415AF}"/>
              </a:ext>
            </a:extLst>
          </p:cNvPr>
          <p:cNvGrpSpPr/>
          <p:nvPr/>
        </p:nvGrpSpPr>
        <p:grpSpPr>
          <a:xfrm>
            <a:off x="11837216" y="20972"/>
            <a:ext cx="345079" cy="6806547"/>
            <a:chOff x="-2751590" y="21994"/>
            <a:chExt cx="338669" cy="6838947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A742CAC-1950-494F-B05E-54C7EBE470D7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9BABFCC-A5CC-440B-A00F-40A039437E82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2719EFD-CFF7-49D3-8796-840E8D11A5C8}"/>
              </a:ext>
            </a:extLst>
          </p:cNvPr>
          <p:cNvGrpSpPr/>
          <p:nvPr/>
        </p:nvGrpSpPr>
        <p:grpSpPr>
          <a:xfrm>
            <a:off x="9856349" y="-317"/>
            <a:ext cx="345079" cy="6829741"/>
            <a:chOff x="-2751590" y="21994"/>
            <a:chExt cx="338669" cy="6838947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CFCD77-ADD0-4C3C-80FD-3D66932CDC37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7C81F7C-4BE2-4D9E-863A-4908B2F66841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3A6816A-BB79-432E-8596-863378DE8BE3}"/>
              </a:ext>
            </a:extLst>
          </p:cNvPr>
          <p:cNvSpPr txBox="1"/>
          <p:nvPr/>
        </p:nvSpPr>
        <p:spPr>
          <a:xfrm flipH="1">
            <a:off x="11879756" y="6451935"/>
            <a:ext cx="47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676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02AB8-3925-443C-8E7A-6DA374DC019A}"/>
              </a:ext>
            </a:extLst>
          </p:cNvPr>
          <p:cNvSpPr/>
          <p:nvPr/>
        </p:nvSpPr>
        <p:spPr>
          <a:xfrm>
            <a:off x="13916" y="0"/>
            <a:ext cx="6096000" cy="6858000"/>
          </a:xfrm>
          <a:prstGeom prst="rect">
            <a:avLst/>
          </a:prstGeom>
          <a:solidFill>
            <a:srgbClr val="0A0A0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 descr="Audio waveform abstract on neon colors">
            <a:extLst>
              <a:ext uri="{FF2B5EF4-FFF2-40B4-BE49-F238E27FC236}">
                <a16:creationId xmlns:a16="http://schemas.microsoft.com/office/drawing/2014/main" id="{A62691DB-3529-47D1-AD62-1AD2D7AD32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r="20322"/>
          <a:stretch/>
        </p:blipFill>
        <p:spPr>
          <a:xfrm>
            <a:off x="-1" y="0"/>
            <a:ext cx="6247001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7A76F-F026-412A-9A19-5954EBD47294}"/>
              </a:ext>
            </a:extLst>
          </p:cNvPr>
          <p:cNvSpPr txBox="1"/>
          <p:nvPr/>
        </p:nvSpPr>
        <p:spPr>
          <a:xfrm>
            <a:off x="903775" y="-24374"/>
            <a:ext cx="5098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Poppins SemiBold" panose="00000700000000000000" pitchFamily="2" charset="0"/>
              </a:rPr>
              <a:t>Founder &amp; CEO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FAB58-4F3E-460D-B1AC-1C9BB04342AC}"/>
              </a:ext>
            </a:extLst>
          </p:cNvPr>
          <p:cNvSpPr txBox="1"/>
          <p:nvPr/>
        </p:nvSpPr>
        <p:spPr>
          <a:xfrm>
            <a:off x="96387" y="4674520"/>
            <a:ext cx="5937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A businesswoman with over 25 years of intel and entrepreneurial experience. She has launched and maintained three successful business brands in the retail, clothing design and technology space.  A passionate visionary and strategist whose creativity help companies build new ways to meet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goals and ultimately grow their bottom line.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3EAA9-6546-4A8D-94E1-846D7DBBD0F6}"/>
              </a:ext>
            </a:extLst>
          </p:cNvPr>
          <p:cNvSpPr txBox="1"/>
          <p:nvPr/>
        </p:nvSpPr>
        <p:spPr>
          <a:xfrm>
            <a:off x="-154994" y="4167869"/>
            <a:ext cx="608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Script MT Bold" panose="03040602040607080904" pitchFamily="66" charset="0"/>
                <a:ea typeface="STXingkai" panose="020B0503020204020204" pitchFamily="2" charset="-122"/>
                <a:cs typeface="Open Sans" panose="020B0606030504020204" pitchFamily="34" charset="0"/>
              </a:rPr>
              <a:t>Monique Henderson-Ford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1F1F1"/>
              </a:solidFill>
              <a:effectLst/>
              <a:uLnTx/>
              <a:uFillTx/>
              <a:latin typeface="Script MT Bold" panose="03040602040607080904" pitchFamily="66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04EB2A-FCC8-4B66-9C62-A28DD4CA3B05}"/>
              </a:ext>
            </a:extLst>
          </p:cNvPr>
          <p:cNvCxnSpPr>
            <a:cxnSpLocks/>
          </p:cNvCxnSpPr>
          <p:nvPr/>
        </p:nvCxnSpPr>
        <p:spPr>
          <a:xfrm>
            <a:off x="903775" y="3321561"/>
            <a:ext cx="1024085" cy="0"/>
          </a:xfrm>
          <a:prstGeom prst="line">
            <a:avLst/>
          </a:prstGeom>
          <a:ln w="50800" cap="rnd">
            <a:solidFill>
              <a:srgbClr val="212D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Placeholder 26" descr="A person in a white dress&#10;&#10;Description automatically generated with medium confidence">
            <a:extLst>
              <a:ext uri="{FF2B5EF4-FFF2-40B4-BE49-F238E27FC236}">
                <a16:creationId xmlns:a16="http://schemas.microsoft.com/office/drawing/2014/main" id="{C0E564D5-97C2-4BD7-B70D-29FDE88B5B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307" r="-677" b="30335"/>
          <a:stretch/>
        </p:blipFill>
        <p:spPr>
          <a:xfrm>
            <a:off x="1777497" y="837362"/>
            <a:ext cx="2313563" cy="231356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F0D208-2287-48EA-8E51-D72B5D9E6080}"/>
              </a:ext>
            </a:extLst>
          </p:cNvPr>
          <p:cNvSpPr/>
          <p:nvPr/>
        </p:nvSpPr>
        <p:spPr>
          <a:xfrm>
            <a:off x="6685018" y="1229627"/>
            <a:ext cx="5206219" cy="397306"/>
          </a:xfrm>
          <a:prstGeom prst="rect">
            <a:avLst/>
          </a:prstGeom>
          <a:ln w="793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" panose="020B0604020202020204" charset="0"/>
              </a:rPr>
              <a:t>OVERVIEW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21A62B-CF0E-4909-A5BE-3F186B9B1B5A}"/>
              </a:ext>
            </a:extLst>
          </p:cNvPr>
          <p:cNvSpPr txBox="1"/>
          <p:nvPr/>
        </p:nvSpPr>
        <p:spPr>
          <a:xfrm>
            <a:off x="6738650" y="1852772"/>
            <a:ext cx="5208317" cy="3785652"/>
          </a:xfrm>
          <a:prstGeom prst="rect">
            <a:avLst/>
          </a:prstGeom>
          <a:noFill/>
          <a:ln w="984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Our primary focus is creating new and innovative ways to interact with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  <a:t>fans and customers</a:t>
            </a: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.  As a one-stop multi-media digital company, we are fully equipped with the industry’s latest technological knowledge.  </a:t>
            </a: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We are forward-thinkers and offer not only something unique, but a new and exciting approach to help clients meet their goals and objectives.  Our plan is to </a:t>
            </a:r>
            <a:r>
              <a:rPr lang="en-US" sz="1600" b="0" i="1" dirty="0">
                <a:solidFill>
                  <a:srgbClr val="8CA9DC"/>
                </a:solidFill>
                <a:effectLst/>
                <a:latin typeface="Inter" panose="020B0604020202020204"/>
              </a:rPr>
              <a:t>Introduce</a:t>
            </a: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, </a:t>
            </a:r>
            <a:r>
              <a:rPr lang="en-US" sz="1600" b="0" i="1" dirty="0">
                <a:solidFill>
                  <a:srgbClr val="8CA9DC"/>
                </a:solidFill>
                <a:effectLst/>
                <a:latin typeface="Inter" panose="020B0604020202020204"/>
              </a:rPr>
              <a:t>Enhance</a:t>
            </a: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 and </a:t>
            </a:r>
            <a:r>
              <a:rPr lang="en-US" sz="1600" b="0" i="1" dirty="0">
                <a:solidFill>
                  <a:srgbClr val="8CA9DC"/>
                </a:solidFill>
                <a:effectLst/>
                <a:latin typeface="Inter" panose="020B0604020202020204"/>
              </a:rPr>
              <a:t>Change</a:t>
            </a: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 the game!</a:t>
            </a: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This technology is bursting on the scene, and we are helping to fill the gap in this socially distant world.  </a:t>
            </a: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br>
              <a:rPr lang="en-US" sz="1600" dirty="0">
                <a:solidFill>
                  <a:schemeClr val="bg1">
                    <a:lumMod val="95000"/>
                  </a:schemeClr>
                </a:solidFill>
                <a:latin typeface="Inter" panose="020B0604020202020204"/>
              </a:rPr>
            </a:br>
            <a:r>
              <a:rPr lang="en-US" sz="1600" b="0" i="0" dirty="0">
                <a:solidFill>
                  <a:schemeClr val="bg1">
                    <a:lumMod val="95000"/>
                  </a:schemeClr>
                </a:solidFill>
                <a:effectLst/>
                <a:latin typeface="Inter" panose="020B0604020202020204"/>
              </a:rPr>
              <a:t>Join us and become a  “forerunner” of this exciting and amazing technology.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Inter" panose="020B0604020202020204"/>
              <a:ea typeface="Inte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8A7AE-E918-4D45-BFAB-853389D28321}"/>
              </a:ext>
            </a:extLst>
          </p:cNvPr>
          <p:cNvSpPr txBox="1"/>
          <p:nvPr/>
        </p:nvSpPr>
        <p:spPr>
          <a:xfrm>
            <a:off x="6958" y="3179519"/>
            <a:ext cx="608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</a:rPr>
              <a:t>This new venture is exciting, and I am so proud to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</a:rPr>
              <a:t>able to offer this amazing opportunity. ~ Monique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50EB4-5D43-46B9-BB2F-55DCB932A799}"/>
              </a:ext>
            </a:extLst>
          </p:cNvPr>
          <p:cNvSpPr/>
          <p:nvPr/>
        </p:nvSpPr>
        <p:spPr>
          <a:xfrm>
            <a:off x="6683969" y="1123951"/>
            <a:ext cx="5206219" cy="5243294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4AF8B-93DE-4D5F-95DA-E5E10A846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535" y="43211"/>
            <a:ext cx="1835055" cy="743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DD0488-4BBA-4700-98EE-E85DE53AA88C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C29FB-0B88-4BFF-961F-5168F6A7AE0D}"/>
              </a:ext>
            </a:extLst>
          </p:cNvPr>
          <p:cNvGrpSpPr/>
          <p:nvPr/>
        </p:nvGrpSpPr>
        <p:grpSpPr>
          <a:xfrm>
            <a:off x="6081418" y="12624"/>
            <a:ext cx="345079" cy="6832752"/>
            <a:chOff x="-2751590" y="21994"/>
            <a:chExt cx="338669" cy="68389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52861C-8BF1-42FC-82B3-777859096551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DF0D4C-9154-4EB5-9ADD-64C4D8E2279E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5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1E5E11-5059-4B27-BFE9-81FA1A73D447}"/>
              </a:ext>
            </a:extLst>
          </p:cNvPr>
          <p:cNvSpPr txBox="1"/>
          <p:nvPr/>
        </p:nvSpPr>
        <p:spPr>
          <a:xfrm>
            <a:off x="6496050" y="1009650"/>
            <a:ext cx="152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htahthatleoait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11AA7-5F8E-4040-9F1B-C27359D1556B}"/>
              </a:ext>
            </a:extLst>
          </p:cNvPr>
          <p:cNvSpPr/>
          <p:nvPr/>
        </p:nvSpPr>
        <p:spPr>
          <a:xfrm>
            <a:off x="5915025" y="0"/>
            <a:ext cx="627697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BEDA9-7AE4-4634-9A78-DD6D3E252505}"/>
              </a:ext>
            </a:extLst>
          </p:cNvPr>
          <p:cNvSpPr/>
          <p:nvPr/>
        </p:nvSpPr>
        <p:spPr>
          <a:xfrm>
            <a:off x="6117959" y="667135"/>
            <a:ext cx="5903735" cy="5374243"/>
          </a:xfrm>
          <a:prstGeom prst="rect">
            <a:avLst/>
          </a:prstGeom>
          <a:solidFill>
            <a:srgbClr val="002060"/>
          </a:solidFill>
          <a:ln w="114300" cmpd="dbl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arajita" panose="02020603050405020304" pitchFamily="18" charset="0"/>
                <a:ea typeface="+mn-ea"/>
                <a:cs typeface="Aparajita" panose="02020603050405020304" pitchFamily="18" charset="0"/>
              </a:rPr>
              <a:t>~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/>
                <a:cs typeface="Aparajita" panose="02020603050405020304" pitchFamily="18" charset="0"/>
              </a:rPr>
              <a:t>The mark of greatness is when everything before you is obsolete, and everything after you bears your mark.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arajita" panose="02020603050405020304" pitchFamily="18" charset="0"/>
                <a:ea typeface="+mn-ea"/>
                <a:cs typeface="Aparajita" panose="02020603050405020304" pitchFamily="18" charset="0"/>
              </a:rPr>
              <a:t>~</a:t>
            </a:r>
          </a:p>
        </p:txBody>
      </p:sp>
      <p:pic>
        <p:nvPicPr>
          <p:cNvPr id="6" name="Picture 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F4B2A5B0-7992-44C4-9DEF-08DBDF379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1" b="13040"/>
          <a:stretch/>
        </p:blipFill>
        <p:spPr>
          <a:xfrm>
            <a:off x="1308049" y="608546"/>
            <a:ext cx="4403421" cy="5374243"/>
          </a:xfrm>
          <a:prstGeom prst="rect">
            <a:avLst/>
          </a:prstGeom>
          <a:ln w="53975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7C6E19-D226-4416-8A90-14A54E902F6D}"/>
              </a:ext>
            </a:extLst>
          </p:cNvPr>
          <p:cNvSpPr/>
          <p:nvPr/>
        </p:nvSpPr>
        <p:spPr>
          <a:xfrm>
            <a:off x="0" y="0"/>
            <a:ext cx="1127074" cy="6858000"/>
          </a:xfrm>
          <a:prstGeom prst="rect">
            <a:avLst/>
          </a:prstGeom>
          <a:solidFill>
            <a:srgbClr val="0A0A0A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+mn-cs"/>
            </a:endParaRPr>
          </a:p>
        </p:txBody>
      </p:sp>
      <p:pic>
        <p:nvPicPr>
          <p:cNvPr id="11" name="Picture 10" descr="A close up of a flower&#10;&#10;Description automatically generated">
            <a:extLst>
              <a:ext uri="{FF2B5EF4-FFF2-40B4-BE49-F238E27FC236}">
                <a16:creationId xmlns:a16="http://schemas.microsoft.com/office/drawing/2014/main" id="{95AE7199-48B5-4CA2-921F-BDED97EA5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2316" y1="11888" x2="6215" y2="38811"/>
                        <a14:backgroundMark x1="6215" y1="38811" x2="5085" y2="61189"/>
                        <a14:backgroundMark x1="5085" y1="61189" x2="22881" y2="90210"/>
                        <a14:backgroundMark x1="22881" y1="90210" x2="37288" y2="96503"/>
                        <a14:backgroundMark x1="37288" y1="96503" x2="62429" y2="94406"/>
                        <a14:backgroundMark x1="62429" y1="94406" x2="77684" y2="81469"/>
                        <a14:backgroundMark x1="77684" y1="81469" x2="82486" y2="57343"/>
                        <a14:backgroundMark x1="82486" y1="57343" x2="81638" y2="36014"/>
                        <a14:backgroundMark x1="81638" y1="36014" x2="73729" y2="18531"/>
                        <a14:backgroundMark x1="73729" y1="18531" x2="56215" y2="4545"/>
                        <a14:backgroundMark x1="56215" y1="4545" x2="41243" y2="2098"/>
                        <a14:backgroundMark x1="41243" y1="2098" x2="26836" y2="6294"/>
                        <a14:backgroundMark x1="26836" y1="6294" x2="20904" y2="13287"/>
                        <a14:backgroundMark x1="92655" y1="89510" x2="92655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70" b="42455"/>
          <a:stretch/>
        </p:blipFill>
        <p:spPr>
          <a:xfrm>
            <a:off x="10254172" y="4261743"/>
            <a:ext cx="1694193" cy="1678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BDAFBF-99FF-4722-B02E-4FCAAF2171C2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pic>
        <p:nvPicPr>
          <p:cNvPr id="13" name="Picture 1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E277782-0D1B-4EB0-B232-CB425BCA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7012" r="78118" b="83547"/>
          <a:stretch/>
        </p:blipFill>
        <p:spPr>
          <a:xfrm>
            <a:off x="1461370" y="1556060"/>
            <a:ext cx="864740" cy="583474"/>
          </a:xfrm>
          <a:prstGeom prst="rect">
            <a:avLst/>
          </a:prstGeom>
          <a:ln w="53975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CFE5D2-0079-4C9D-8A20-78D21BAB695A}"/>
              </a:ext>
            </a:extLst>
          </p:cNvPr>
          <p:cNvSpPr/>
          <p:nvPr/>
        </p:nvSpPr>
        <p:spPr>
          <a:xfrm>
            <a:off x="6044630" y="608546"/>
            <a:ext cx="6049464" cy="5514851"/>
          </a:xfrm>
          <a:prstGeom prst="rect">
            <a:avLst/>
          </a:prstGeom>
          <a:noFill/>
          <a:ln w="38100">
            <a:solidFill>
              <a:srgbClr val="5F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bg2">
                    <a:lumMod val="25000"/>
                  </a:schemeClr>
                </a:solidFill>
              </a:ln>
              <a:noFill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7E6960-554B-4E53-952D-2B0C1F475609}"/>
              </a:ext>
            </a:extLst>
          </p:cNvPr>
          <p:cNvGrpSpPr/>
          <p:nvPr/>
        </p:nvGrpSpPr>
        <p:grpSpPr>
          <a:xfrm>
            <a:off x="685161" y="0"/>
            <a:ext cx="263529" cy="6832752"/>
            <a:chOff x="-2751590" y="21994"/>
            <a:chExt cx="338669" cy="683894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D6700F-07C4-4483-8840-15EE56BE9F5E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BBC134-DA11-4A11-A8C1-E59A444CF18C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32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4E6B36-C917-4BA2-A50A-33B73A78D42B}"/>
              </a:ext>
            </a:extLst>
          </p:cNvPr>
          <p:cNvCxnSpPr>
            <a:cxnSpLocks/>
          </p:cNvCxnSpPr>
          <p:nvPr/>
        </p:nvCxnSpPr>
        <p:spPr>
          <a:xfrm>
            <a:off x="7772162" y="3729191"/>
            <a:ext cx="806996" cy="0"/>
          </a:xfrm>
          <a:prstGeom prst="line">
            <a:avLst/>
          </a:prstGeom>
          <a:ln w="50800" cap="rnd">
            <a:solidFill>
              <a:srgbClr val="F1F1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644F1AB-A7CE-432B-8ADB-21509F0C9201}"/>
              </a:ext>
            </a:extLst>
          </p:cNvPr>
          <p:cNvSpPr/>
          <p:nvPr/>
        </p:nvSpPr>
        <p:spPr>
          <a:xfrm>
            <a:off x="4352319" y="3593248"/>
            <a:ext cx="7703627" cy="430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1F1F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1F1F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3407F-C91C-400C-BC86-A43D42DB2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"/>
          <a:stretch/>
        </p:blipFill>
        <p:spPr>
          <a:xfrm>
            <a:off x="0" y="0"/>
            <a:ext cx="3951461" cy="6857998"/>
          </a:xfrm>
          <a:prstGeom prst="rect">
            <a:avLst/>
          </a:prstGeom>
        </p:spPr>
      </p:pic>
      <p:pic>
        <p:nvPicPr>
          <p:cNvPr id="7" name="Picture Placeholder 6" descr="A large group of people&#10;&#10;Description automatically generated with low confidence">
            <a:extLst>
              <a:ext uri="{FF2B5EF4-FFF2-40B4-BE49-F238E27FC236}">
                <a16:creationId xmlns:a16="http://schemas.microsoft.com/office/drawing/2014/main" id="{7FE2F357-B740-409B-9ECF-7552F14197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b="27296"/>
          <a:stretch>
            <a:fillRect/>
          </a:stretch>
        </p:blipFill>
        <p:spPr>
          <a:xfrm>
            <a:off x="4219576" y="1"/>
            <a:ext cx="7972424" cy="271536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E746E-C10A-40A2-9AAB-A0D0B380F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314" y="2836182"/>
            <a:ext cx="7951686" cy="428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39DF3-D6CB-468E-AA27-DEF71E66D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68" t="-3843" b="-1"/>
          <a:stretch/>
        </p:blipFill>
        <p:spPr>
          <a:xfrm>
            <a:off x="4159320" y="2654048"/>
            <a:ext cx="8032680" cy="23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9BFA3-CD69-4523-A867-4EF773BE9DF8}"/>
              </a:ext>
            </a:extLst>
          </p:cNvPr>
          <p:cNvSpPr txBox="1"/>
          <p:nvPr/>
        </p:nvSpPr>
        <p:spPr>
          <a:xfrm>
            <a:off x="4184079" y="3014888"/>
            <a:ext cx="794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Poppins SemiBold" panose="00000700000000000000" pitchFamily="2" charset="0"/>
              </a:rPr>
              <a:t>Fans Want </a:t>
            </a:r>
            <a:r>
              <a:rPr lang="en-GB" sz="3600" b="1" dirty="0">
                <a:solidFill>
                  <a:srgbClr val="F1F1F1"/>
                </a:solidFill>
                <a:latin typeface="Intel"/>
                <a:ea typeface="Inter" panose="020B0502030000000004" pitchFamily="34" charset="0"/>
                <a:cs typeface="Poppins SemiBold" panose="00000700000000000000" pitchFamily="2" charset="0"/>
              </a:rPr>
              <a:t>To Stay Connected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1F1F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Poppins SemiBold" panose="000007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3F406B-B6FF-4CBD-ABB8-7EC235912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45"/>
          <a:stretch/>
        </p:blipFill>
        <p:spPr>
          <a:xfrm>
            <a:off x="1234117" y="-4"/>
            <a:ext cx="1408286" cy="6857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2EA3B-0CED-4DC5-8443-13DBEFBB7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45"/>
          <a:stretch/>
        </p:blipFill>
        <p:spPr>
          <a:xfrm>
            <a:off x="-1" y="-2"/>
            <a:ext cx="1408286" cy="68579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2681B1-C456-4694-8E03-28B6E1997AD8}"/>
              </a:ext>
            </a:extLst>
          </p:cNvPr>
          <p:cNvSpPr/>
          <p:nvPr/>
        </p:nvSpPr>
        <p:spPr>
          <a:xfrm flipH="1">
            <a:off x="4020612" y="19050"/>
            <a:ext cx="244698" cy="6781800"/>
          </a:xfrm>
          <a:prstGeom prst="rect">
            <a:avLst/>
          </a:prstGeom>
          <a:solidFill>
            <a:schemeClr val="tx1"/>
          </a:solidFill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"/>
              <a:ea typeface="Inter" panose="020B05020300000000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2FAAA-2DC6-40F8-A289-D9E3D5399B7A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0CCF4C-D7CE-4798-A8D9-4C90BE35439F}"/>
              </a:ext>
            </a:extLst>
          </p:cNvPr>
          <p:cNvGrpSpPr/>
          <p:nvPr/>
        </p:nvGrpSpPr>
        <p:grpSpPr>
          <a:xfrm>
            <a:off x="3968158" y="25248"/>
            <a:ext cx="345079" cy="6832752"/>
            <a:chOff x="-2751590" y="21994"/>
            <a:chExt cx="338669" cy="683894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B9EC40-D827-4AA3-8018-00587332B842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BAB28F-A68F-4CC4-97B3-98A7C48D8FEA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72D0C5-A6FC-458C-9C2F-51F0C4BCEA34}"/>
              </a:ext>
            </a:extLst>
          </p:cNvPr>
          <p:cNvGrpSpPr/>
          <p:nvPr/>
        </p:nvGrpSpPr>
        <p:grpSpPr>
          <a:xfrm rot="5400000">
            <a:off x="8114880" y="-1048315"/>
            <a:ext cx="300645" cy="7825766"/>
            <a:chOff x="-2751590" y="21994"/>
            <a:chExt cx="338669" cy="683894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D5ED4F-A16D-4DE6-803A-66A61CAC8F52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27CE8ED-5744-44BD-A42A-4B055FDA7800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B05D37B-3FA6-4B5E-BFD4-9D2129A391BC}"/>
              </a:ext>
            </a:extLst>
          </p:cNvPr>
          <p:cNvSpPr txBox="1"/>
          <p:nvPr/>
        </p:nvSpPr>
        <p:spPr>
          <a:xfrm>
            <a:off x="4382388" y="4057687"/>
            <a:ext cx="785096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Inter" panose="020B0502030000000004"/>
              </a:rPr>
              <a:t>Staying connected and engaged is pivotal for succeeding in this ever-changing digital world.  One way to build brand love and loyalty is to </a:t>
            </a:r>
            <a:r>
              <a:rPr lang="en-US" sz="1400" dirty="0">
                <a:solidFill>
                  <a:schemeClr val="bg1"/>
                </a:solidFill>
                <a:latin typeface="Inter" panose="020B0502030000000004"/>
              </a:rPr>
              <a:t>provide e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Inter" panose="020B0502030000000004"/>
              </a:rPr>
              <a:t>xclusive opportunities for fans to engage up close and personal. The “Insider” feeling is invaluable when it comes to keeping fans dedicated.  We will provide that access!</a:t>
            </a:r>
            <a:br>
              <a:rPr lang="en-US" sz="1400" dirty="0">
                <a:solidFill>
                  <a:schemeClr val="bg1"/>
                </a:solidFill>
                <a:latin typeface="Inter" panose="020B0502030000000004"/>
              </a:rPr>
            </a:br>
            <a:br>
              <a:rPr lang="en-US" sz="1400" dirty="0">
                <a:solidFill>
                  <a:schemeClr val="bg1"/>
                </a:solidFill>
                <a:latin typeface="Inter" panose="020B0502030000000004"/>
              </a:rPr>
            </a:br>
            <a:r>
              <a:rPr lang="en-US" sz="1400" b="0" i="0" dirty="0">
                <a:solidFill>
                  <a:schemeClr val="bg1"/>
                </a:solidFill>
                <a:effectLst/>
                <a:latin typeface="Inter" panose="020B0502030000000004"/>
              </a:rPr>
              <a:t>TapNGoPros will provide the ultimate digital technology experience.  This ground-breaking technology gives your fans real-time specialized content.  You will be able to interact one-on-one, control the message, push the information you want to build brand love and loyalty!  This type of inclusion will make your fans feel special and valued , which boosts their support of your brand.</a:t>
            </a:r>
            <a:br>
              <a:rPr lang="en-US" sz="1400" dirty="0">
                <a:solidFill>
                  <a:schemeClr val="bg1"/>
                </a:solidFill>
                <a:latin typeface="Inter" panose="020B0502030000000004"/>
              </a:rPr>
            </a:br>
            <a:br>
              <a:rPr lang="en-US" sz="1400" dirty="0">
                <a:solidFill>
                  <a:schemeClr val="bg1"/>
                </a:solidFill>
                <a:latin typeface="Inter" panose="020B0502030000000004"/>
              </a:rPr>
            </a:br>
            <a:r>
              <a:rPr lang="en-US" sz="1400" b="0" i="0" dirty="0">
                <a:solidFill>
                  <a:schemeClr val="bg1"/>
                </a:solidFill>
                <a:effectLst/>
                <a:latin typeface="Inter" panose="020B0502030000000004"/>
              </a:rPr>
              <a:t>The excitement your fans will feel in “Dave’s Universe” is animated, exhilarating and most importantly, TIMELESS!</a:t>
            </a:r>
            <a:endParaRPr lang="en-US" sz="1400" dirty="0">
              <a:solidFill>
                <a:schemeClr val="bg1"/>
              </a:solidFill>
              <a:latin typeface="Inter" panose="020B0502030000000004"/>
            </a:endParaRPr>
          </a:p>
        </p:txBody>
      </p:sp>
    </p:spTree>
    <p:extLst>
      <p:ext uri="{BB962C8B-B14F-4D97-AF65-F5344CB8AC3E}">
        <p14:creationId xmlns:p14="http://schemas.microsoft.com/office/powerpoint/2010/main" val="115839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03966"/>
            </a:gs>
            <a:gs pos="41000">
              <a:schemeClr val="accent1">
                <a:lumMod val="89000"/>
              </a:schemeClr>
            </a:gs>
            <a:gs pos="45000">
              <a:schemeClr val="accent1">
                <a:lumMod val="75000"/>
              </a:schemeClr>
            </a:gs>
            <a:gs pos="43000">
              <a:schemeClr val="accent1">
                <a:lumMod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62652AB1-C6FE-42C4-98A9-BEC0D28A9D7D}"/>
              </a:ext>
            </a:extLst>
          </p:cNvPr>
          <p:cNvSpPr txBox="1"/>
          <p:nvPr/>
        </p:nvSpPr>
        <p:spPr>
          <a:xfrm>
            <a:off x="342630" y="999094"/>
            <a:ext cx="1667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rPr>
              <a:t>01.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 SemiBold" panose="020B0502030000000004" pitchFamily="34" charset="0"/>
              <a:ea typeface="Inter SemiBold" panose="020B0502030000000004" pitchFamily="34" charset="0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363098A-A6AA-47C9-AAAD-31F85A57E99B}"/>
              </a:ext>
            </a:extLst>
          </p:cNvPr>
          <p:cNvSpPr txBox="1"/>
          <p:nvPr/>
        </p:nvSpPr>
        <p:spPr>
          <a:xfrm>
            <a:off x="342630" y="1648338"/>
            <a:ext cx="445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BE THE FIRST!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B8761D-3E6F-4CCC-9728-666FC83F5EEE}"/>
              </a:ext>
            </a:extLst>
          </p:cNvPr>
          <p:cNvSpPr txBox="1"/>
          <p:nvPr/>
        </p:nvSpPr>
        <p:spPr>
          <a:xfrm>
            <a:off x="342629" y="1956115"/>
            <a:ext cx="517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No other person on this PLANET is marketing at this level!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95E603-24CC-4793-BDEE-11330C5CB7B1}"/>
              </a:ext>
            </a:extLst>
          </p:cNvPr>
          <p:cNvSpPr txBox="1"/>
          <p:nvPr/>
        </p:nvSpPr>
        <p:spPr>
          <a:xfrm>
            <a:off x="342630" y="3592042"/>
            <a:ext cx="445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TRENDSETTER!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58F6BCC-9B04-4F7C-890E-DF04770C8D02}"/>
              </a:ext>
            </a:extLst>
          </p:cNvPr>
          <p:cNvSpPr txBox="1"/>
          <p:nvPr/>
        </p:nvSpPr>
        <p:spPr>
          <a:xfrm>
            <a:off x="342629" y="3899819"/>
            <a:ext cx="517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Be the FIRST to introduce this forward-thinking technology to your fans!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C44B829-B54D-4A9A-9F75-528C35365A7F}"/>
              </a:ext>
            </a:extLst>
          </p:cNvPr>
          <p:cNvSpPr txBox="1"/>
          <p:nvPr/>
        </p:nvSpPr>
        <p:spPr>
          <a:xfrm>
            <a:off x="342629" y="5458805"/>
            <a:ext cx="445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0F0"/>
                </a:solidFill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IT’S SUPER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DOPE!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4DEC15-77B4-459D-ADCE-AF9408BCA1D5}"/>
              </a:ext>
            </a:extLst>
          </p:cNvPr>
          <p:cNvSpPr txBox="1"/>
          <p:nvPr/>
        </p:nvSpPr>
        <p:spPr>
          <a:xfrm>
            <a:off x="342629" y="5813495"/>
            <a:ext cx="5172345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1F1F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Amazing &amp; Exciting Technology!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55EC2D-B826-4655-81FB-B26E857E7A7A}"/>
              </a:ext>
            </a:extLst>
          </p:cNvPr>
          <p:cNvSpPr txBox="1"/>
          <p:nvPr/>
        </p:nvSpPr>
        <p:spPr>
          <a:xfrm>
            <a:off x="342630" y="2941995"/>
            <a:ext cx="1797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rPr>
              <a:t>02.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 SemiBold" panose="020B0502030000000004" pitchFamily="34" charset="0"/>
              <a:ea typeface="Inter SemiBold" panose="020B0502030000000004" pitchFamily="34" charset="0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D49C380-DDA8-43D2-B93B-01A7575C1760}"/>
              </a:ext>
            </a:extLst>
          </p:cNvPr>
          <p:cNvSpPr txBox="1"/>
          <p:nvPr/>
        </p:nvSpPr>
        <p:spPr>
          <a:xfrm>
            <a:off x="342630" y="4808752"/>
            <a:ext cx="182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rPr>
              <a:t>03.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r SemiBold" panose="020B0502030000000004" pitchFamily="34" charset="0"/>
              <a:ea typeface="Inter SemiBold" panose="020B0502030000000004" pitchFamily="34" charset="0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577797E-5104-4309-A5CB-CF63C552296F}"/>
              </a:ext>
            </a:extLst>
          </p:cNvPr>
          <p:cNvSpPr txBox="1"/>
          <p:nvPr/>
        </p:nvSpPr>
        <p:spPr>
          <a:xfrm>
            <a:off x="0" y="-25298"/>
            <a:ext cx="308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 Benefits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7816CE-4D1C-453F-AF98-5E06880D7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57" y="1484987"/>
            <a:ext cx="5123892" cy="3270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594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DED8FCBB-D890-4EFC-87D8-CBD9DFB20F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BFBE32-BC43-4518-91E0-4928576D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535" y="43211"/>
            <a:ext cx="1835055" cy="7437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D78464-348F-43F6-9405-5A806D0F92CF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4E6D0-740D-4A55-B0A4-22A78BF12F7F}"/>
              </a:ext>
            </a:extLst>
          </p:cNvPr>
          <p:cNvGrpSpPr/>
          <p:nvPr/>
        </p:nvGrpSpPr>
        <p:grpSpPr>
          <a:xfrm>
            <a:off x="6024566" y="12624"/>
            <a:ext cx="345079" cy="6832752"/>
            <a:chOff x="-2751590" y="21994"/>
            <a:chExt cx="338669" cy="683894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5A36F2-BDE1-498D-AE4A-B6D3487B9833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C289F0-7891-494D-BEF1-156B794F3145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75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0C0EDF-F320-4C96-94C8-17840F03C646}"/>
              </a:ext>
            </a:extLst>
          </p:cNvPr>
          <p:cNvSpPr/>
          <p:nvPr/>
        </p:nvSpPr>
        <p:spPr>
          <a:xfrm>
            <a:off x="2274716" y="-17190"/>
            <a:ext cx="9969262" cy="6856139"/>
          </a:xfrm>
          <a:prstGeom prst="rect">
            <a:avLst/>
          </a:prstGeom>
          <a:solidFill>
            <a:schemeClr val="bg1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E5570-9E8D-43B3-B5D7-5AFF801BFD3E}"/>
              </a:ext>
            </a:extLst>
          </p:cNvPr>
          <p:cNvSpPr txBox="1"/>
          <p:nvPr/>
        </p:nvSpPr>
        <p:spPr>
          <a:xfrm>
            <a:off x="6366083" y="5602270"/>
            <a:ext cx="209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</a:rPr>
              <a:t>33/8 x 21/8 VIP card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4E4FC-2FB1-420B-B31A-B6615425C39D}"/>
              </a:ext>
            </a:extLst>
          </p:cNvPr>
          <p:cNvSpPr txBox="1"/>
          <p:nvPr/>
        </p:nvSpPr>
        <p:spPr>
          <a:xfrm>
            <a:off x="3258787" y="1847425"/>
            <a:ext cx="2995158" cy="369332"/>
          </a:xfrm>
          <a:prstGeom prst="rect">
            <a:avLst/>
          </a:prstGeom>
          <a:solidFill>
            <a:srgbClr val="002060"/>
          </a:solidFill>
          <a:ln>
            <a:solidFill>
              <a:srgbClr val="212D9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"/>
                <a:ea typeface="Open Sans" panose="020B0606030504020204" pitchFamily="34" charset="0"/>
                <a:cs typeface="Open Sans" panose="020B0606030504020204" pitchFamily="34" charset="0"/>
              </a:rPr>
              <a:t>Tap 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53D1B-511A-41A6-9F3F-BFFFC73B98E7}"/>
              </a:ext>
            </a:extLst>
          </p:cNvPr>
          <p:cNvSpPr txBox="1"/>
          <p:nvPr/>
        </p:nvSpPr>
        <p:spPr>
          <a:xfrm>
            <a:off x="8242822" y="1867229"/>
            <a:ext cx="3142207" cy="369332"/>
          </a:xfrm>
          <a:prstGeom prst="rect">
            <a:avLst/>
          </a:prstGeom>
          <a:solidFill>
            <a:srgbClr val="002060"/>
          </a:solidFill>
          <a:ln>
            <a:solidFill>
              <a:srgbClr val="212D9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Streamlined Design Facilitation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611AA8-9EF4-410F-8DC8-28EC8CF21D2B}"/>
              </a:ext>
            </a:extLst>
          </p:cNvPr>
          <p:cNvSpPr txBox="1"/>
          <p:nvPr/>
        </p:nvSpPr>
        <p:spPr>
          <a:xfrm>
            <a:off x="3263184" y="3320934"/>
            <a:ext cx="3033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Digital pages and controlled content for Fans &amp; Enthusiasts. </a:t>
            </a:r>
            <a:r>
              <a:rPr lang="en-US" sz="1400" dirty="0">
                <a:solidFill>
                  <a:prstClr val="black"/>
                </a:solidFill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Learn more about your fans and what they want.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9FD383-7D15-4D56-AC01-869564231511}"/>
              </a:ext>
            </a:extLst>
          </p:cNvPr>
          <p:cNvSpPr txBox="1"/>
          <p:nvPr/>
        </p:nvSpPr>
        <p:spPr>
          <a:xfrm>
            <a:off x="3263862" y="2865877"/>
            <a:ext cx="3025775" cy="369332"/>
          </a:xfrm>
          <a:prstGeom prst="rect">
            <a:avLst/>
          </a:prstGeom>
          <a:solidFill>
            <a:srgbClr val="002060"/>
          </a:solidFill>
          <a:ln>
            <a:solidFill>
              <a:srgbClr val="212D9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l"/>
                <a:ea typeface="Open Sans" panose="020B0606030504020204" pitchFamily="34" charset="0"/>
                <a:cs typeface="Open Sans" panose="020B0606030504020204" pitchFamily="34" charset="0"/>
              </a:rPr>
              <a:t>Data Collection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BE2E3E-71DA-460A-83FE-9616042502DE}"/>
              </a:ext>
            </a:extLst>
          </p:cNvPr>
          <p:cNvSpPr txBox="1"/>
          <p:nvPr/>
        </p:nvSpPr>
        <p:spPr>
          <a:xfrm>
            <a:off x="8242822" y="3305905"/>
            <a:ext cx="3465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Promotional Street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 Team and merchandise creation &amp; distribution from online orders and Live events.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A90238-8328-404F-9A05-1D3F270EB46B}"/>
              </a:ext>
            </a:extLst>
          </p:cNvPr>
          <p:cNvSpPr txBox="1"/>
          <p:nvPr/>
        </p:nvSpPr>
        <p:spPr>
          <a:xfrm>
            <a:off x="8291398" y="2923528"/>
            <a:ext cx="3081452" cy="369332"/>
          </a:xfrm>
          <a:prstGeom prst="rect">
            <a:avLst/>
          </a:prstGeom>
          <a:solidFill>
            <a:srgbClr val="002060"/>
          </a:solidFill>
          <a:ln>
            <a:solidFill>
              <a:srgbClr val="212D9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Promotion 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F721A4-3770-4081-A7ED-1DB2F9023A57}"/>
              </a:ext>
            </a:extLst>
          </p:cNvPr>
          <p:cNvGrpSpPr/>
          <p:nvPr/>
        </p:nvGrpSpPr>
        <p:grpSpPr>
          <a:xfrm>
            <a:off x="7761649" y="2896821"/>
            <a:ext cx="422744" cy="422745"/>
            <a:chOff x="7823728" y="2995944"/>
            <a:chExt cx="422744" cy="4227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0C134CF-BFC4-4725-971C-5D1928EABB4F}"/>
                </a:ext>
              </a:extLst>
            </p:cNvPr>
            <p:cNvSpPr/>
            <p:nvPr/>
          </p:nvSpPr>
          <p:spPr>
            <a:xfrm rot="4500000">
              <a:off x="7823727" y="2995945"/>
              <a:ext cx="422745" cy="42274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99A4BE-25E1-40CF-81D5-69B6B10EF56B}"/>
                </a:ext>
              </a:extLst>
            </p:cNvPr>
            <p:cNvSpPr txBox="1"/>
            <p:nvPr/>
          </p:nvSpPr>
          <p:spPr>
            <a:xfrm>
              <a:off x="7853704" y="305865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"/>
                  <a:ea typeface="Inter SemiBold" panose="020B0502030000000004" pitchFamily="34" charset="0"/>
                </a:rPr>
                <a:t>04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 SemiBold" panose="020B05020300000000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183E395-4C97-465C-8D32-E54F951DE0D0}"/>
              </a:ext>
            </a:extLst>
          </p:cNvPr>
          <p:cNvSpPr txBox="1"/>
          <p:nvPr/>
        </p:nvSpPr>
        <p:spPr>
          <a:xfrm>
            <a:off x="8231898" y="2274523"/>
            <a:ext cx="324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Mobile and web content design for production and distribution.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D76A27-AAB7-4FC5-A59C-00B5346A5221}"/>
              </a:ext>
            </a:extLst>
          </p:cNvPr>
          <p:cNvSpPr txBox="1"/>
          <p:nvPr/>
        </p:nvSpPr>
        <p:spPr>
          <a:xfrm>
            <a:off x="3236887" y="2233976"/>
            <a:ext cx="323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Marketing products would be embedded with this new technology.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084B6D-B1ED-425F-AA73-3885B285B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8" b="3372"/>
          <a:stretch/>
        </p:blipFill>
        <p:spPr>
          <a:xfrm>
            <a:off x="7771697" y="4173252"/>
            <a:ext cx="1457462" cy="223827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31D5C9B-0A14-4204-9719-C8C140E198A0}"/>
              </a:ext>
            </a:extLst>
          </p:cNvPr>
          <p:cNvSpPr/>
          <p:nvPr/>
        </p:nvSpPr>
        <p:spPr>
          <a:xfrm>
            <a:off x="7849" y="-47625"/>
            <a:ext cx="2538033" cy="6892987"/>
          </a:xfrm>
          <a:prstGeom prst="rect">
            <a:avLst/>
          </a:prstGeom>
          <a:solidFill>
            <a:srgbClr val="0A0A0A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AF295-ADD0-465F-A760-1ED1FFEA6E42}"/>
              </a:ext>
            </a:extLst>
          </p:cNvPr>
          <p:cNvSpPr txBox="1"/>
          <p:nvPr/>
        </p:nvSpPr>
        <p:spPr>
          <a:xfrm>
            <a:off x="26326" y="29381"/>
            <a:ext cx="24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8CA9DC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Open Sans" panose="020B0606030504020204" pitchFamily="34" charset="0"/>
              </a:rPr>
              <a:t>Campaign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9CA8D8-8EED-46B1-9510-E5E89A2F94D3}"/>
              </a:ext>
            </a:extLst>
          </p:cNvPr>
          <p:cNvGrpSpPr/>
          <p:nvPr/>
        </p:nvGrpSpPr>
        <p:grpSpPr>
          <a:xfrm>
            <a:off x="7754433" y="1848665"/>
            <a:ext cx="422744" cy="422745"/>
            <a:chOff x="7771102" y="1854804"/>
            <a:chExt cx="422744" cy="42274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C0FF954-E826-476B-86DB-A45311C9B039}"/>
                </a:ext>
              </a:extLst>
            </p:cNvPr>
            <p:cNvSpPr/>
            <p:nvPr/>
          </p:nvSpPr>
          <p:spPr>
            <a:xfrm rot="4500000">
              <a:off x="7771101" y="1854805"/>
              <a:ext cx="422745" cy="42274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DBFF2F-8AD5-408E-AEF5-EBA0D1BC8049}"/>
                </a:ext>
              </a:extLst>
            </p:cNvPr>
            <p:cNvSpPr txBox="1"/>
            <p:nvPr/>
          </p:nvSpPr>
          <p:spPr>
            <a:xfrm>
              <a:off x="7807734" y="191330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"/>
                  <a:ea typeface="Inter SemiBold" panose="020B0502030000000004" pitchFamily="34" charset="0"/>
                </a:rPr>
                <a:t>03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 SemiBold" panose="020B0502030000000004" pitchFamily="34" charset="0"/>
              </a:endParaRPr>
            </a:p>
          </p:txBody>
        </p:sp>
      </p:grpSp>
      <p:pic>
        <p:nvPicPr>
          <p:cNvPr id="50" name="Picture 49" descr="A close up of a flower&#10;&#10;Description automatically generated">
            <a:extLst>
              <a:ext uri="{FF2B5EF4-FFF2-40B4-BE49-F238E27FC236}">
                <a16:creationId xmlns:a16="http://schemas.microsoft.com/office/drawing/2014/main" id="{2E1672A6-01E9-4E7E-8579-006187646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2316" y1="11888" x2="6215" y2="38811"/>
                        <a14:backgroundMark x1="6215" y1="38811" x2="5085" y2="61189"/>
                        <a14:backgroundMark x1="5085" y1="61189" x2="22881" y2="90210"/>
                        <a14:backgroundMark x1="22881" y1="90210" x2="37288" y2="96503"/>
                        <a14:backgroundMark x1="37288" y1="96503" x2="62429" y2="94406"/>
                        <a14:backgroundMark x1="62429" y1="94406" x2="77684" y2="81469"/>
                        <a14:backgroundMark x1="77684" y1="81469" x2="82486" y2="57343"/>
                        <a14:backgroundMark x1="82486" y1="57343" x2="81638" y2="36014"/>
                        <a14:backgroundMark x1="81638" y1="36014" x2="73729" y2="18531"/>
                        <a14:backgroundMark x1="73729" y1="18531" x2="56215" y2="4545"/>
                        <a14:backgroundMark x1="56215" y1="4545" x2="41243" y2="2098"/>
                        <a14:backgroundMark x1="41243" y1="2098" x2="26836" y2="6294"/>
                        <a14:backgroundMark x1="26836" y1="6294" x2="20904" y2="13287"/>
                        <a14:backgroundMark x1="92655" y1="89510" x2="92655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-20534" r="-20984" b="25532"/>
          <a:stretch/>
        </p:blipFill>
        <p:spPr>
          <a:xfrm>
            <a:off x="15583" y="4424927"/>
            <a:ext cx="3371571" cy="24226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C5A1326-0DEC-498A-8904-CB2E5266555A}"/>
              </a:ext>
            </a:extLst>
          </p:cNvPr>
          <p:cNvGrpSpPr/>
          <p:nvPr/>
        </p:nvGrpSpPr>
        <p:grpSpPr>
          <a:xfrm>
            <a:off x="2722809" y="2861843"/>
            <a:ext cx="422744" cy="422745"/>
            <a:chOff x="3044646" y="3100768"/>
            <a:chExt cx="422744" cy="42274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8776A0C-4440-41C2-B6BB-B171440CAB92}"/>
                </a:ext>
              </a:extLst>
            </p:cNvPr>
            <p:cNvSpPr/>
            <p:nvPr/>
          </p:nvSpPr>
          <p:spPr>
            <a:xfrm rot="4500000">
              <a:off x="3044645" y="3100769"/>
              <a:ext cx="422745" cy="42274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E7214A9-1EA0-40C5-A772-AF98DE7BA533}"/>
                </a:ext>
              </a:extLst>
            </p:cNvPr>
            <p:cNvSpPr txBox="1"/>
            <p:nvPr/>
          </p:nvSpPr>
          <p:spPr>
            <a:xfrm>
              <a:off x="3064553" y="3158252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"/>
                  <a:ea typeface="Inter SemiBold" panose="020B0502030000000004" pitchFamily="34" charset="0"/>
                </a:rPr>
                <a:t>02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 SemiBold" panose="020B05020300000000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FBCFB2A-B574-4566-80FD-8ACC81FF32D7}"/>
              </a:ext>
            </a:extLst>
          </p:cNvPr>
          <p:cNvSpPr txBox="1"/>
          <p:nvPr/>
        </p:nvSpPr>
        <p:spPr>
          <a:xfrm>
            <a:off x="2793466" y="511525"/>
            <a:ext cx="7880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l"/>
                <a:ea typeface="Inter" panose="020B0502030000000004" pitchFamily="34" charset="0"/>
                <a:cs typeface="Calibri" panose="020F0502020204030204" pitchFamily="34" charset="0"/>
              </a:rPr>
              <a:t>Fans now have access to your controlled content for the rest of their lives!  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tel"/>
              <a:ea typeface="Inter" panose="020B05020300000000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l"/>
                <a:ea typeface="Inter" panose="020B0502030000000004" pitchFamily="34" charset="0"/>
                <a:cs typeface="Calibri" panose="020F0502020204030204" pitchFamily="34" charset="0"/>
              </a:rPr>
              <a:t>Distribution of technology embedded postcards, buttons, and merchandise.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l"/>
                <a:ea typeface="Inter" panose="020B0502030000000004" pitchFamily="34" charset="0"/>
                <a:cs typeface="Calibri" panose="020F0502020204030204" pitchFamily="34" charset="0"/>
              </a:rPr>
              <a:t>Your fans could merely TAP and get real-time, up-to-the-minute information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l"/>
                <a:ea typeface="Inter" panose="020B0502030000000004" pitchFamily="34" charset="0"/>
                <a:cs typeface="Calibri" panose="020F0502020204030204" pitchFamily="34" charset="0"/>
              </a:rPr>
              <a:t>controlled content you provide.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A64332-5767-492E-A51C-081EF5EBB74C}"/>
              </a:ext>
            </a:extLst>
          </p:cNvPr>
          <p:cNvGrpSpPr/>
          <p:nvPr/>
        </p:nvGrpSpPr>
        <p:grpSpPr>
          <a:xfrm>
            <a:off x="2758022" y="1808087"/>
            <a:ext cx="422744" cy="422745"/>
            <a:chOff x="3069230" y="1832476"/>
            <a:chExt cx="422744" cy="422745"/>
          </a:xfrm>
          <a:solidFill>
            <a:schemeClr val="accent1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A0D8707-3846-490B-B4F0-784732241FDE}"/>
                </a:ext>
              </a:extLst>
            </p:cNvPr>
            <p:cNvSpPr/>
            <p:nvPr/>
          </p:nvSpPr>
          <p:spPr>
            <a:xfrm rot="4500000">
              <a:off x="3069229" y="1832477"/>
              <a:ext cx="422745" cy="422744"/>
            </a:xfrm>
            <a:prstGeom prst="ellipse">
              <a:avLst/>
            </a:prstGeom>
            <a:grpFill/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D4ED75-8258-4373-AE38-C7091A37843B}"/>
                </a:ext>
              </a:extLst>
            </p:cNvPr>
            <p:cNvSpPr txBox="1"/>
            <p:nvPr/>
          </p:nvSpPr>
          <p:spPr>
            <a:xfrm>
              <a:off x="3104674" y="1891618"/>
              <a:ext cx="3674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tel"/>
                  <a:ea typeface="Inter SemiBold" panose="020B0502030000000004" pitchFamily="34" charset="0"/>
                </a:rPr>
                <a:t>01</a:t>
              </a:r>
              <a:endPara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l"/>
                <a:ea typeface="Inter SemiBold" panose="020B05020300000000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DD4921D-20DF-41D6-AA33-8928F819558B}"/>
              </a:ext>
            </a:extLst>
          </p:cNvPr>
          <p:cNvSpPr txBox="1"/>
          <p:nvPr/>
        </p:nvSpPr>
        <p:spPr>
          <a:xfrm>
            <a:off x="7662065" y="6373818"/>
            <a:ext cx="1651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Tahoma" panose="020B0604030504040204" pitchFamily="34" charset="0"/>
                <a:cs typeface="Tahoma" panose="020B0604030504040204" pitchFamily="34" charset="0"/>
              </a:rPr>
              <a:t>Digital &amp; Mobile Design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42CBD1-8A93-4183-B530-9BED1365CFB3}"/>
              </a:ext>
            </a:extLst>
          </p:cNvPr>
          <p:cNvSpPr txBox="1"/>
          <p:nvPr/>
        </p:nvSpPr>
        <p:spPr>
          <a:xfrm>
            <a:off x="5670141" y="6356020"/>
            <a:ext cx="167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Intel"/>
                <a:ea typeface="Tahoma" panose="020B0604030504040204" pitchFamily="34" charset="0"/>
                <a:cs typeface="Tahoma" panose="020B0604030504040204" pitchFamily="34" charset="0"/>
              </a:rPr>
              <a:t>Analytic Data Collection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Austin TX Texas Street Team Promotional Services">
            <a:extLst>
              <a:ext uri="{FF2B5EF4-FFF2-40B4-BE49-F238E27FC236}">
                <a16:creationId xmlns:a16="http://schemas.microsoft.com/office/drawing/2014/main" id="{5B7B1D4B-84A1-4FEA-9B32-8DF7376E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46" y="4587203"/>
            <a:ext cx="2418117" cy="1656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CB7C8F0-9C3D-4E59-A6BD-C8D68BF7FFE7}"/>
              </a:ext>
            </a:extLst>
          </p:cNvPr>
          <p:cNvGrpSpPr/>
          <p:nvPr/>
        </p:nvGrpSpPr>
        <p:grpSpPr>
          <a:xfrm>
            <a:off x="5607558" y="4438953"/>
            <a:ext cx="1839752" cy="1888849"/>
            <a:chOff x="5432201" y="4082753"/>
            <a:chExt cx="2175694" cy="22382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63DF73C-1D5F-4EE8-8E08-B59BFC67C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466" t="14539" r="19833"/>
            <a:stretch/>
          </p:blipFill>
          <p:spPr>
            <a:xfrm>
              <a:off x="5432202" y="4082753"/>
              <a:ext cx="2175693" cy="2238277"/>
            </a:xfrm>
            <a:prstGeom prst="rect">
              <a:avLst/>
            </a:prstGeom>
            <a:ln>
              <a:noFill/>
            </a:ln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81C1273-626B-48E6-9652-36B8B68A6CE8}"/>
                </a:ext>
              </a:extLst>
            </p:cNvPr>
            <p:cNvSpPr/>
            <p:nvPr/>
          </p:nvSpPr>
          <p:spPr>
            <a:xfrm>
              <a:off x="5432201" y="4135310"/>
              <a:ext cx="2142297" cy="2011605"/>
            </a:xfrm>
            <a:prstGeom prst="ellipse">
              <a:avLst/>
            </a:prstGeom>
            <a:noFill/>
            <a:ln w="165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DE3BA1F-DDAE-4997-8E40-23C2DE4F0D3C}"/>
              </a:ext>
            </a:extLst>
          </p:cNvPr>
          <p:cNvSpPr txBox="1"/>
          <p:nvPr/>
        </p:nvSpPr>
        <p:spPr>
          <a:xfrm>
            <a:off x="9980574" y="6331656"/>
            <a:ext cx="1606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Tahoma" panose="020B0604030504040204" pitchFamily="34" charset="0"/>
                <a:cs typeface="Tahoma" panose="020B0604030504040204" pitchFamily="34" charset="0"/>
              </a:rPr>
              <a:t>Marketing Street Team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B695A86-A22B-4501-8E69-76BF768A8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4535" y="43211"/>
            <a:ext cx="1835055" cy="74377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33CEED5-CD60-4E7C-AD78-9F9AC0D92192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51F096-1AE0-4519-AE09-DF208309C920}"/>
              </a:ext>
            </a:extLst>
          </p:cNvPr>
          <p:cNvGrpSpPr/>
          <p:nvPr/>
        </p:nvGrpSpPr>
        <p:grpSpPr>
          <a:xfrm rot="16884440">
            <a:off x="3116323" y="5398989"/>
            <a:ext cx="762947" cy="1457462"/>
            <a:chOff x="5203135" y="740396"/>
            <a:chExt cx="2780172" cy="4916919"/>
          </a:xfrm>
          <a:scene3d>
            <a:camera prst="perspectiveAbove"/>
            <a:lightRig rig="threePt" dir="t"/>
          </a:scene3d>
        </p:grpSpPr>
        <p:pic>
          <p:nvPicPr>
            <p:cNvPr id="2052" name="Picture 4" descr="NTAG213 Silicone Wristband">
              <a:extLst>
                <a:ext uri="{FF2B5EF4-FFF2-40B4-BE49-F238E27FC236}">
                  <a16:creationId xmlns:a16="http://schemas.microsoft.com/office/drawing/2014/main" id="{1C4570FA-10BF-4BE3-91D4-C60737BAE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4761" y="1808770"/>
              <a:ext cx="4916919" cy="2780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4B8F9B-BAA9-4B99-A6DC-8859754C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7829" t="-3777" r="-4044" b="-1747"/>
            <a:stretch/>
          </p:blipFill>
          <p:spPr>
            <a:xfrm rot="746700">
              <a:off x="5877790" y="1315153"/>
              <a:ext cx="1371677" cy="175359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7B2CAB-B903-4821-BCAD-8A2107A065D4}"/>
              </a:ext>
            </a:extLst>
          </p:cNvPr>
          <p:cNvGrpSpPr/>
          <p:nvPr/>
        </p:nvGrpSpPr>
        <p:grpSpPr>
          <a:xfrm>
            <a:off x="4160665" y="5441994"/>
            <a:ext cx="1058923" cy="1046674"/>
            <a:chOff x="4244196" y="5471780"/>
            <a:chExt cx="1111009" cy="11040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C018D7-502F-4A01-8E71-89EB9A6E7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4482" t="18028" r="15742" b="17573"/>
            <a:stretch/>
          </p:blipFill>
          <p:spPr>
            <a:xfrm>
              <a:off x="4354679" y="5559152"/>
              <a:ext cx="921666" cy="929516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0C95121-B539-49BF-BC2A-4E7098B0850A}"/>
                </a:ext>
              </a:extLst>
            </p:cNvPr>
            <p:cNvSpPr/>
            <p:nvPr/>
          </p:nvSpPr>
          <p:spPr>
            <a:xfrm>
              <a:off x="4244196" y="5471780"/>
              <a:ext cx="1111009" cy="1104087"/>
            </a:xfrm>
            <a:prstGeom prst="ellipse">
              <a:avLst/>
            </a:prstGeom>
            <a:noFill/>
            <a:ln w="206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15A2A-13EA-4D3C-B714-B03FEB870977}"/>
              </a:ext>
            </a:extLst>
          </p:cNvPr>
          <p:cNvGrpSpPr/>
          <p:nvPr/>
        </p:nvGrpSpPr>
        <p:grpSpPr>
          <a:xfrm>
            <a:off x="2853496" y="4422241"/>
            <a:ext cx="1198838" cy="1359357"/>
            <a:chOff x="6610399" y="2283461"/>
            <a:chExt cx="2996320" cy="3510361"/>
          </a:xfrm>
        </p:grpSpPr>
        <p:pic>
          <p:nvPicPr>
            <p:cNvPr id="2054" name="Picture 6" descr="Amazon.com: nfc bracelet">
              <a:extLst>
                <a:ext uri="{FF2B5EF4-FFF2-40B4-BE49-F238E27FC236}">
                  <a16:creationId xmlns:a16="http://schemas.microsoft.com/office/drawing/2014/main" id="{55074987-22BF-4960-9041-1A50A920D4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30" b="3945"/>
            <a:stretch/>
          </p:blipFill>
          <p:spPr bwMode="auto">
            <a:xfrm>
              <a:off x="6610399" y="2283461"/>
              <a:ext cx="2996320" cy="3510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AEF988A-3075-42CE-B9F5-5736568B9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2766" t="-185" r="1417" b="1720"/>
            <a:stretch/>
          </p:blipFill>
          <p:spPr>
            <a:xfrm rot="2981169">
              <a:off x="7756559" y="2367529"/>
              <a:ext cx="783371" cy="11840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chemeClr val="bg1">
                  <a:alpha val="30000"/>
                </a:schemeClr>
              </a:outerShdw>
            </a:effectLst>
            <a:scene3d>
              <a:camera prst="perspectiveLeft" fov="2400000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553620F-1452-481C-BE19-C887A444D2FA}"/>
              </a:ext>
            </a:extLst>
          </p:cNvPr>
          <p:cNvSpPr txBox="1"/>
          <p:nvPr/>
        </p:nvSpPr>
        <p:spPr>
          <a:xfrm>
            <a:off x="2799822" y="6389100"/>
            <a:ext cx="2374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"/>
                <a:ea typeface="Tahoma" panose="020B0604030504040204" pitchFamily="34" charset="0"/>
                <a:cs typeface="Tahoma" panose="020B0604030504040204" pitchFamily="34" charset="0"/>
              </a:rPr>
              <a:t>Wearables| Buttons | Promo Cards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8BF651-1C80-4806-8335-5C241328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53820">
            <a:off x="4197429" y="4424271"/>
            <a:ext cx="1022499" cy="918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CAFC993-509E-4C20-9DD5-68C1514D1CF8}"/>
              </a:ext>
            </a:extLst>
          </p:cNvPr>
          <p:cNvGrpSpPr/>
          <p:nvPr/>
        </p:nvGrpSpPr>
        <p:grpSpPr>
          <a:xfrm>
            <a:off x="2094883" y="-17191"/>
            <a:ext cx="294871" cy="6832752"/>
            <a:chOff x="-2751590" y="21994"/>
            <a:chExt cx="338669" cy="683894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C02886-2BA0-4350-B3B9-3684443FA04B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A960DEA-4AE6-4CF7-A16D-6D21A15B4FFC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97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A5EAF99-7B77-4044-85BD-ADB57F9ACC24}"/>
              </a:ext>
            </a:extLst>
          </p:cNvPr>
          <p:cNvSpPr/>
          <p:nvPr/>
        </p:nvSpPr>
        <p:spPr>
          <a:xfrm>
            <a:off x="2124013" y="0"/>
            <a:ext cx="10067987" cy="68274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0D4A2375-3EC2-4646-BAD1-85EF23165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t="34297" r="31306"/>
          <a:stretch/>
        </p:blipFill>
        <p:spPr>
          <a:xfrm>
            <a:off x="16645" y="30528"/>
            <a:ext cx="4065772" cy="6836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60E218-3FFB-4F18-9B14-77E371FF7148}"/>
              </a:ext>
            </a:extLst>
          </p:cNvPr>
          <p:cNvSpPr txBox="1"/>
          <p:nvPr/>
        </p:nvSpPr>
        <p:spPr>
          <a:xfrm>
            <a:off x="609288" y="284457"/>
            <a:ext cx="7468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VIPAllAccess4Life Black Card</a:t>
            </a:r>
            <a:endParaRPr lang="en-GB" sz="3600" b="1" dirty="0">
              <a:solidFill>
                <a:schemeClr val="bg1">
                  <a:lumMod val="95000"/>
                </a:schemeClr>
              </a:solidFill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22E6F985-5490-41D5-ACFE-5E02F645D075}"/>
              </a:ext>
            </a:extLst>
          </p:cNvPr>
          <p:cNvSpPr txBox="1"/>
          <p:nvPr/>
        </p:nvSpPr>
        <p:spPr>
          <a:xfrm>
            <a:off x="170505" y="1221615"/>
            <a:ext cx="7165719" cy="233910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effectLst>
            <a:innerShdw blurRad="114300">
              <a:prstClr val="black"/>
            </a:innerShdw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Fans can be a part of this elite opportunity by simply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purchasing the All-Access Black Card.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ea typeface="Inter" panose="020B05020300000000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This card will open the door to 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exclusive content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in real-time, 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surprise appearances,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opportunities for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  <a:ea typeface="Inter" panose="020B0502030000000004" pitchFamily="34" charset="0"/>
                <a:cs typeface="Open Sans" panose="020B0606030504020204" pitchFamily="34" charset="0"/>
              </a:rPr>
              <a:t>specialized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 merchandise made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ea typeface="Inter" panose="020B05020300000000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available to them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Inter" panose="020B0502030000000004" pitchFamily="34" charset="0"/>
                <a:cs typeface="Open Sans" panose="020B0606030504020204" pitchFamily="34" charset="0"/>
              </a:rPr>
              <a:t> 24/7 with just a TAP!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87CFEE-B870-4F78-BBE7-862F9F39EFC3}"/>
              </a:ext>
            </a:extLst>
          </p:cNvPr>
          <p:cNvGrpSpPr/>
          <p:nvPr/>
        </p:nvGrpSpPr>
        <p:grpSpPr>
          <a:xfrm>
            <a:off x="7858125" y="1053101"/>
            <a:ext cx="2244019" cy="5219990"/>
            <a:chOff x="7732951" y="1053100"/>
            <a:chExt cx="2369193" cy="541596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1F7AAC-40D2-4A20-80AE-F76692D45AD3}"/>
                </a:ext>
              </a:extLst>
            </p:cNvPr>
            <p:cNvGrpSpPr/>
            <p:nvPr/>
          </p:nvGrpSpPr>
          <p:grpSpPr>
            <a:xfrm rot="21269211">
              <a:off x="7732951" y="1057282"/>
              <a:ext cx="2369193" cy="5409645"/>
              <a:chOff x="5886631" y="420154"/>
              <a:chExt cx="2674439" cy="6312395"/>
            </a:xfrm>
            <a:solidFill>
              <a:schemeClr val="bg1"/>
            </a:solidFill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AE0EF2C-43CC-4294-8AB2-8CC376E9F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257" t="2638" r="31382"/>
              <a:stretch/>
            </p:blipFill>
            <p:spPr>
              <a:xfrm>
                <a:off x="5886631" y="420154"/>
                <a:ext cx="2674439" cy="6312395"/>
              </a:xfrm>
              <a:prstGeom prst="rect">
                <a:avLst/>
              </a:prstGeom>
              <a:grpFill/>
              <a:ln w="19050">
                <a:noFill/>
              </a:ln>
            </p:spPr>
          </p:pic>
          <p:pic>
            <p:nvPicPr>
              <p:cNvPr id="22" name="Picture 2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F458AE3-C29C-4DC9-B148-1D76B36D3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74345">
                <a:off x="7933667" y="2572927"/>
                <a:ext cx="442167" cy="560640"/>
              </a:xfrm>
              <a:prstGeom prst="rect">
                <a:avLst/>
              </a:prstGeom>
              <a:grpFill/>
              <a:ln w="19050">
                <a:noFill/>
              </a:ln>
              <a:effectLst>
                <a:softEdge rad="112500"/>
              </a:effectLst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9F34A6-F001-4467-BDC6-587E9AB40B7C}"/>
                </a:ext>
              </a:extLst>
            </p:cNvPr>
            <p:cNvSpPr/>
            <p:nvPr/>
          </p:nvSpPr>
          <p:spPr>
            <a:xfrm rot="21241835">
              <a:off x="7745626" y="1053100"/>
              <a:ext cx="2345763" cy="541596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49DC91-2ACB-4BE3-A463-DB070109B24D}"/>
              </a:ext>
            </a:extLst>
          </p:cNvPr>
          <p:cNvGrpSpPr/>
          <p:nvPr/>
        </p:nvGrpSpPr>
        <p:grpSpPr>
          <a:xfrm>
            <a:off x="10250237" y="2060965"/>
            <a:ext cx="1617914" cy="3987411"/>
            <a:chOff x="10250236" y="2060965"/>
            <a:chExt cx="1702945" cy="43607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EE7C56-191E-40E3-A720-EC2440B5029D}"/>
                </a:ext>
              </a:extLst>
            </p:cNvPr>
            <p:cNvGrpSpPr/>
            <p:nvPr/>
          </p:nvGrpSpPr>
          <p:grpSpPr>
            <a:xfrm rot="21223773">
              <a:off x="10250236" y="2069943"/>
              <a:ext cx="1702945" cy="4351733"/>
              <a:chOff x="8783497" y="-27197"/>
              <a:chExt cx="2594057" cy="628561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DEE72B1-427F-477A-AC17-8CDAD90AB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951" t="5278" r="34831" b="2511"/>
              <a:stretch/>
            </p:blipFill>
            <p:spPr>
              <a:xfrm>
                <a:off x="8783497" y="-27197"/>
                <a:ext cx="2594057" cy="628561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00228D7-B7F9-4237-AE3A-BF4E81F2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71254">
                <a:off x="9961963" y="2281887"/>
                <a:ext cx="66267" cy="9267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59AA3E-6EC9-4EB8-BD9B-DBDBDAABDFBE}"/>
                </a:ext>
              </a:extLst>
            </p:cNvPr>
            <p:cNvSpPr/>
            <p:nvPr/>
          </p:nvSpPr>
          <p:spPr>
            <a:xfrm rot="21241835">
              <a:off x="10251950" y="2060965"/>
              <a:ext cx="1689703" cy="435309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EF2C6-2310-4FB0-9677-23B134F8EB77}"/>
              </a:ext>
            </a:extLst>
          </p:cNvPr>
          <p:cNvCxnSpPr>
            <a:cxnSpLocks/>
          </p:cNvCxnSpPr>
          <p:nvPr/>
        </p:nvCxnSpPr>
        <p:spPr>
          <a:xfrm>
            <a:off x="0" y="36869"/>
            <a:ext cx="12192000" cy="0"/>
          </a:xfrm>
          <a:prstGeom prst="line">
            <a:avLst/>
          </a:prstGeom>
          <a:ln w="889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89DA9A-25FB-4E38-8E12-08D64DA6FD6C}"/>
              </a:ext>
            </a:extLst>
          </p:cNvPr>
          <p:cNvCxnSpPr>
            <a:cxnSpLocks/>
          </p:cNvCxnSpPr>
          <p:nvPr/>
        </p:nvCxnSpPr>
        <p:spPr>
          <a:xfrm>
            <a:off x="9271" y="6819184"/>
            <a:ext cx="12174872" cy="0"/>
          </a:xfrm>
          <a:prstGeom prst="line">
            <a:avLst/>
          </a:prstGeom>
          <a:ln w="889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A9358C1-06E8-4023-BB6C-159FE3C811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430" t="1080" r="10999" b="14941"/>
          <a:stretch/>
        </p:blipFill>
        <p:spPr>
          <a:xfrm rot="21440410">
            <a:off x="5006113" y="3379909"/>
            <a:ext cx="2948371" cy="3109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88ABEC-D90F-4E68-8B60-2A238B771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4535" y="43211"/>
            <a:ext cx="1835055" cy="74377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8F4117-ED00-41AA-B6FC-47AB3A353144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8</a:t>
            </a:r>
          </a:p>
        </p:txBody>
      </p:sp>
      <p:pic>
        <p:nvPicPr>
          <p:cNvPr id="25" name="Picture 2" descr="Khari Stickers | Redbubble">
            <a:extLst>
              <a:ext uri="{FF2B5EF4-FFF2-40B4-BE49-F238E27FC236}">
                <a16:creationId xmlns:a16="http://schemas.microsoft.com/office/drawing/2014/main" id="{C2E79130-9525-4F3A-848B-195CC96EC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8895" r="16934" b="8514"/>
          <a:stretch/>
        </p:blipFill>
        <p:spPr bwMode="auto">
          <a:xfrm>
            <a:off x="6512767" y="3900720"/>
            <a:ext cx="74646" cy="9215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5577797E-5104-4309-A5CB-CF63C552296F}"/>
              </a:ext>
            </a:extLst>
          </p:cNvPr>
          <p:cNvSpPr txBox="1"/>
          <p:nvPr/>
        </p:nvSpPr>
        <p:spPr>
          <a:xfrm>
            <a:off x="131578" y="38989"/>
            <a:ext cx="537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Cost </a:t>
            </a:r>
            <a:r>
              <a:rPr lang="en-GB" sz="3600" b="1" dirty="0">
                <a:latin typeface="Inter" panose="020B0502030000000004" pitchFamily="34" charset="0"/>
                <a:ea typeface="Inter" panose="020B0502030000000004" pitchFamily="34" charset="0"/>
                <a:cs typeface="Open Sans" panose="020B0606030504020204" pitchFamily="34" charset="0"/>
              </a:rPr>
              <a:t>Breakdown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0C63C-6265-4808-B7A0-BCAE590197FE}"/>
              </a:ext>
            </a:extLst>
          </p:cNvPr>
          <p:cNvSpPr txBox="1"/>
          <p:nvPr/>
        </p:nvSpPr>
        <p:spPr>
          <a:xfrm>
            <a:off x="354156" y="1011495"/>
            <a:ext cx="601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Intel"/>
              </a:rPr>
              <a:t>Yearly Contract Agreement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C3937-8590-4B3E-8B40-7B5AB40BFF2E}"/>
              </a:ext>
            </a:extLst>
          </p:cNvPr>
          <p:cNvSpPr txBox="1"/>
          <p:nvPr/>
        </p:nvSpPr>
        <p:spPr>
          <a:xfrm>
            <a:off x="123576" y="1526667"/>
            <a:ext cx="591782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Curation of controlled content onto mobile page(s)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Four (4) content page updates per month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Unlimited analytical data reports 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Inte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FF3F4A-4BBE-4A0D-809F-D3741E62BAE6}"/>
              </a:ext>
            </a:extLst>
          </p:cNvPr>
          <p:cNvSpPr txBox="1"/>
          <p:nvPr/>
        </p:nvSpPr>
        <p:spPr>
          <a:xfrm>
            <a:off x="6688322" y="982267"/>
            <a:ext cx="192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Intel"/>
              </a:rPr>
              <a:t>Monthly Fee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6F210-5006-4855-B92A-B343E390138B}"/>
              </a:ext>
            </a:extLst>
          </p:cNvPr>
          <p:cNvSpPr txBox="1"/>
          <p:nvPr/>
        </p:nvSpPr>
        <p:spPr>
          <a:xfrm>
            <a:off x="6364703" y="1458912"/>
            <a:ext cx="5760744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Curation of controlled content onto mobile page(s)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Two (2) content page updates per month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Intel"/>
              </a:rPr>
              <a:t>One (1) analytical data report per month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Inte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C55096-67A4-4F8D-9A49-E93D63AA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535" y="43211"/>
            <a:ext cx="1835055" cy="7437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3EBEC3-C652-4D29-8596-191BF26FDDC9}"/>
              </a:ext>
            </a:extLst>
          </p:cNvPr>
          <p:cNvSpPr/>
          <p:nvPr/>
        </p:nvSpPr>
        <p:spPr>
          <a:xfrm>
            <a:off x="-7667" y="3975959"/>
            <a:ext cx="12192000" cy="2892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06083-1709-4038-81FE-BFE4DE88A333}"/>
              </a:ext>
            </a:extLst>
          </p:cNvPr>
          <p:cNvSpPr txBox="1"/>
          <p:nvPr/>
        </p:nvSpPr>
        <p:spPr>
          <a:xfrm>
            <a:off x="0" y="4419642"/>
            <a:ext cx="12192000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42440"/>
                </a:solidFill>
              </a:rPr>
              <a:t> ~ Additional Turn-Key Opportunities ~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Printing &amp; curation of promotional elements (i.e., cards &amp; buttons) 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Promotional Street Team (at select cities)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*Additional cost may vary</a:t>
            </a:r>
          </a:p>
          <a:p>
            <a:pPr algn="ctr">
              <a:lnSpc>
                <a:spcPct val="15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 descr="A close up of a flower&#10;&#10;Description automatically generated">
            <a:extLst>
              <a:ext uri="{FF2B5EF4-FFF2-40B4-BE49-F238E27FC236}">
                <a16:creationId xmlns:a16="http://schemas.microsoft.com/office/drawing/2014/main" id="{C2F92426-8F4A-4A00-BE0C-1571AFE6A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2316" y1="11888" x2="6215" y2="38811"/>
                        <a14:backgroundMark x1="6215" y1="38811" x2="5085" y2="61189"/>
                        <a14:backgroundMark x1="5085" y1="61189" x2="22881" y2="90210"/>
                        <a14:backgroundMark x1="22881" y1="90210" x2="37288" y2="96503"/>
                        <a14:backgroundMark x1="37288" y1="96503" x2="62429" y2="94406"/>
                        <a14:backgroundMark x1="62429" y1="94406" x2="77684" y2="81469"/>
                        <a14:backgroundMark x1="77684" y1="81469" x2="82486" y2="57343"/>
                        <a14:backgroundMark x1="82486" y1="57343" x2="81638" y2="36014"/>
                        <a14:backgroundMark x1="81638" y1="36014" x2="73729" y2="18531"/>
                        <a14:backgroundMark x1="73729" y1="18531" x2="56215" y2="4545"/>
                        <a14:backgroundMark x1="56215" y1="4545" x2="41243" y2="2098"/>
                        <a14:backgroundMark x1="41243" y1="2098" x2="26836" y2="6294"/>
                        <a14:backgroundMark x1="26836" y1="6294" x2="20904" y2="13287"/>
                        <a14:backgroundMark x1="92655" y1="89510" x2="92655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-20534" r="-20984" b="25532"/>
          <a:stretch/>
        </p:blipFill>
        <p:spPr>
          <a:xfrm>
            <a:off x="0" y="4564622"/>
            <a:ext cx="2817628" cy="2325450"/>
          </a:xfrm>
          <a:prstGeom prst="rect">
            <a:avLst/>
          </a:prstGeom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id="{9458A4FE-6BF6-43E4-871D-71D5CA5A8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2316" y1="11888" x2="6215" y2="38811"/>
                        <a14:backgroundMark x1="6215" y1="38811" x2="5085" y2="61189"/>
                        <a14:backgroundMark x1="5085" y1="61189" x2="22881" y2="90210"/>
                        <a14:backgroundMark x1="22881" y1="90210" x2="37288" y2="96503"/>
                        <a14:backgroundMark x1="37288" y1="96503" x2="62429" y2="94406"/>
                        <a14:backgroundMark x1="62429" y1="94406" x2="77684" y2="81469"/>
                        <a14:backgroundMark x1="77684" y1="81469" x2="82486" y2="57343"/>
                        <a14:backgroundMark x1="82486" y1="57343" x2="81638" y2="36014"/>
                        <a14:backgroundMark x1="81638" y1="36014" x2="73729" y2="18531"/>
                        <a14:backgroundMark x1="73729" y1="18531" x2="56215" y2="4545"/>
                        <a14:backgroundMark x1="56215" y1="4545" x2="41243" y2="2098"/>
                        <a14:backgroundMark x1="41243" y1="2098" x2="26836" y2="6294"/>
                        <a14:backgroundMark x1="26836" y1="6294" x2="20904" y2="13287"/>
                        <a14:backgroundMark x1="92655" y1="89510" x2="92655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70" b="42455"/>
          <a:stretch/>
        </p:blipFill>
        <p:spPr>
          <a:xfrm>
            <a:off x="10490140" y="5158405"/>
            <a:ext cx="1694193" cy="16783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E5C47D-A5A9-4364-9F97-3581130F787B}"/>
              </a:ext>
            </a:extLst>
          </p:cNvPr>
          <p:cNvSpPr txBox="1"/>
          <p:nvPr/>
        </p:nvSpPr>
        <p:spPr>
          <a:xfrm>
            <a:off x="11876398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9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356008-F118-46D3-946E-4EFF1810AB10}"/>
              </a:ext>
            </a:extLst>
          </p:cNvPr>
          <p:cNvGrpSpPr/>
          <p:nvPr/>
        </p:nvGrpSpPr>
        <p:grpSpPr>
          <a:xfrm>
            <a:off x="5960988" y="38989"/>
            <a:ext cx="254690" cy="3936970"/>
            <a:chOff x="755374" y="29817"/>
            <a:chExt cx="254690" cy="680913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EA4D1E-D247-4464-9CD0-108FB72DDCFF}"/>
                </a:ext>
              </a:extLst>
            </p:cNvPr>
            <p:cNvSpPr/>
            <p:nvPr/>
          </p:nvSpPr>
          <p:spPr>
            <a:xfrm flipH="1">
              <a:off x="795130" y="69749"/>
              <a:ext cx="188843" cy="676920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2DA680-F189-46E7-832F-FF9B0CA3200C}"/>
                </a:ext>
              </a:extLst>
            </p:cNvPr>
            <p:cNvSpPr/>
            <p:nvPr/>
          </p:nvSpPr>
          <p:spPr>
            <a:xfrm flipH="1">
              <a:off x="755374" y="29817"/>
              <a:ext cx="254690" cy="6809132"/>
            </a:xfrm>
            <a:prstGeom prst="rect">
              <a:avLst/>
            </a:prstGeom>
            <a:noFill/>
            <a:ln w="50800">
              <a:solidFill>
                <a:srgbClr val="5F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DCF3DB-A179-4C23-A6E7-0FC57C085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619" y="0"/>
            <a:ext cx="388762" cy="41628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9DD9C3-6C39-437C-BFA4-ABF71175E4BF}"/>
              </a:ext>
            </a:extLst>
          </p:cNvPr>
          <p:cNvGrpSpPr/>
          <p:nvPr/>
        </p:nvGrpSpPr>
        <p:grpSpPr>
          <a:xfrm rot="5400000">
            <a:off x="5920336" y="-2094906"/>
            <a:ext cx="345079" cy="12170419"/>
            <a:chOff x="-2751590" y="21994"/>
            <a:chExt cx="338669" cy="68389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0BD9FB-551E-4B2E-80C9-5E3D6CDCD3C4}"/>
                </a:ext>
              </a:extLst>
            </p:cNvPr>
            <p:cNvSpPr/>
            <p:nvPr/>
          </p:nvSpPr>
          <p:spPr>
            <a:xfrm flipH="1">
              <a:off x="-2722187" y="51573"/>
              <a:ext cx="262768" cy="6798841"/>
            </a:xfrm>
            <a:prstGeom prst="rect">
              <a:avLst/>
            </a:prstGeom>
            <a:solidFill>
              <a:srgbClr val="002060"/>
            </a:solidFill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367E09-2BD3-4F79-8F10-2868BD503FB7}"/>
                </a:ext>
              </a:extLst>
            </p:cNvPr>
            <p:cNvSpPr/>
            <p:nvPr/>
          </p:nvSpPr>
          <p:spPr>
            <a:xfrm flipH="1">
              <a:off x="-2751590" y="21994"/>
              <a:ext cx="338669" cy="6838947"/>
            </a:xfrm>
            <a:prstGeom prst="rect">
              <a:avLst/>
            </a:prstGeom>
            <a:noFill/>
            <a:ln w="508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2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776</Words>
  <Application>Microsoft Office PowerPoint</Application>
  <PresentationFormat>Widescreen</PresentationFormat>
  <Paragraphs>104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Aparajita</vt:lpstr>
      <vt:lpstr>Arial</vt:lpstr>
      <vt:lpstr>Calibri</vt:lpstr>
      <vt:lpstr>Calibri Light</vt:lpstr>
      <vt:lpstr>Intel</vt:lpstr>
      <vt:lpstr>Inter</vt:lpstr>
      <vt:lpstr>Inter SemiBold</vt:lpstr>
      <vt:lpstr>Roboto</vt:lpstr>
      <vt:lpstr>Script MT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Monique Henderson</dc:creator>
  <cp:lastModifiedBy>Monique Henderson</cp:lastModifiedBy>
  <cp:revision>80</cp:revision>
  <dcterms:created xsi:type="dcterms:W3CDTF">2021-12-09T03:10:09Z</dcterms:created>
  <dcterms:modified xsi:type="dcterms:W3CDTF">2022-02-07T00:42:00Z</dcterms:modified>
</cp:coreProperties>
</file>